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686" autoAdjust="0"/>
  </p:normalViewPr>
  <p:slideViewPr>
    <p:cSldViewPr>
      <p:cViewPr>
        <p:scale>
          <a:sx n="100" d="100"/>
          <a:sy n="100" d="100"/>
        </p:scale>
        <p:origin x="-229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3D40B-90F1-4A42-9E22-8A2EDCEA76C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35008-586A-4160-A51D-C254458CFD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185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009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6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4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44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86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01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297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78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797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4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061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5AD5-2B52-4391-8DA2-C3DB6CE077C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65E6-9B0C-4397-A182-2ABAF2DB5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990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Picture 107" descr="C:\Users\evv\Desktop\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024" y="620688"/>
            <a:ext cx="8784976" cy="587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508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180" tIns="20090" rIns="40180" bIns="20090">
            <a:spAutoFit/>
          </a:bodyPr>
          <a:lstStyle>
            <a:lvl1pPr defTabSz="7540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540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540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540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540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54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54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54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54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0" dirty="0">
                <a:solidFill>
                  <a:srgbClr val="000000"/>
                </a:solidFill>
                <a:latin typeface="Times New Roman" pitchFamily="18" charset="0"/>
              </a:rPr>
              <a:t>ОПЕРАТИВНЫЙ ПРОГНОЗ ВОЗМОЖНЫХ ЧС НА ТЕРРИТОРИИ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0" dirty="0" smtClean="0">
                <a:latin typeface="Times New Roman" pitchFamily="18" charset="0"/>
              </a:rPr>
              <a:t>ХАНТЫ-МАНСИЙСКОГО ОКРУГА </a:t>
            </a:r>
            <a:r>
              <a:rPr lang="ru-RU" altLang="ru-RU" sz="2000" b="0" dirty="0" smtClean="0">
                <a:solidFill>
                  <a:srgbClr val="000000"/>
                </a:solidFill>
                <a:latin typeface="Times New Roman" pitchFamily="18" charset="0"/>
              </a:rPr>
              <a:t>НА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31</a:t>
            </a:r>
            <a:r>
              <a:rPr lang="ru-RU" altLang="ru-RU" sz="2000" b="0" dirty="0" smtClean="0">
                <a:solidFill>
                  <a:srgbClr val="000000"/>
                </a:solidFill>
                <a:latin typeface="Times New Roman" pitchFamily="18" charset="0"/>
              </a:rPr>
              <a:t>.05.2018</a:t>
            </a:r>
            <a:endParaRPr lang="ru-RU" altLang="ru-RU" sz="20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3" name="Line 63"/>
          <p:cNvSpPr>
            <a:spLocks noChangeShapeType="1"/>
          </p:cNvSpPr>
          <p:nvPr/>
        </p:nvSpPr>
        <p:spPr bwMode="auto">
          <a:xfrm rot="8383354" flipV="1">
            <a:off x="4786408" y="5849005"/>
            <a:ext cx="1089355" cy="171716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4" name="Oval 64"/>
          <p:cNvSpPr>
            <a:spLocks noChangeArrowheads="1"/>
          </p:cNvSpPr>
          <p:nvPr/>
        </p:nvSpPr>
        <p:spPr bwMode="auto">
          <a:xfrm>
            <a:off x="5148064" y="5661248"/>
            <a:ext cx="504825" cy="373063"/>
          </a:xfrm>
          <a:prstGeom prst="ellipse">
            <a:avLst/>
          </a:prstGeom>
          <a:solidFill>
            <a:schemeClr val="bg1"/>
          </a:solidFill>
          <a:ln w="63500">
            <a:solidFill>
              <a:srgbClr val="990000"/>
            </a:solidFill>
            <a:round/>
            <a:headEnd/>
            <a:tailEnd/>
          </a:ln>
        </p:spPr>
        <p:txBody>
          <a:bodyPr wrap="none" lIns="89978" tIns="45016" rIns="89978" bIns="45016" anchor="ctr"/>
          <a:lstStyle>
            <a:lvl1pPr defTabSz="10588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588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588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588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588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58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 smtClean="0">
                <a:solidFill>
                  <a:srgbClr val="000000"/>
                </a:solidFill>
              </a:rPr>
              <a:t>16</a:t>
            </a:r>
            <a:r>
              <a:rPr lang="ru-RU" altLang="ru-RU" sz="1300" dirty="0" smtClean="0">
                <a:solidFill>
                  <a:srgbClr val="000000"/>
                </a:solidFill>
              </a:rPr>
              <a:t>-21</a:t>
            </a:r>
            <a:endParaRPr lang="ru-RU" altLang="ru-RU" sz="1300" dirty="0">
              <a:solidFill>
                <a:srgbClr val="000000"/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 rot="11919555">
            <a:off x="-213481" y="646753"/>
            <a:ext cx="9380172" cy="6353664"/>
          </a:xfrm>
          <a:custGeom>
            <a:avLst/>
            <a:gdLst>
              <a:gd name="connsiteX0" fmla="*/ 10369 w 635209"/>
              <a:gd name="connsiteY0" fmla="*/ 662940 h 678180"/>
              <a:gd name="connsiteX1" fmla="*/ 40849 w 635209"/>
              <a:gd name="connsiteY1" fmla="*/ 571500 h 678180"/>
              <a:gd name="connsiteX2" fmla="*/ 48469 w 635209"/>
              <a:gd name="connsiteY2" fmla="*/ 510540 h 678180"/>
              <a:gd name="connsiteX3" fmla="*/ 63709 w 635209"/>
              <a:gd name="connsiteY3" fmla="*/ 449580 h 678180"/>
              <a:gd name="connsiteX4" fmla="*/ 56089 w 635209"/>
              <a:gd name="connsiteY4" fmla="*/ 365760 h 678180"/>
              <a:gd name="connsiteX5" fmla="*/ 40849 w 635209"/>
              <a:gd name="connsiteY5" fmla="*/ 327660 h 678180"/>
              <a:gd name="connsiteX6" fmla="*/ 33229 w 635209"/>
              <a:gd name="connsiteY6" fmla="*/ 304800 h 678180"/>
              <a:gd name="connsiteX7" fmla="*/ 71329 w 635209"/>
              <a:gd name="connsiteY7" fmla="*/ 236220 h 678180"/>
              <a:gd name="connsiteX8" fmla="*/ 185629 w 635209"/>
              <a:gd name="connsiteY8" fmla="*/ 205740 h 678180"/>
              <a:gd name="connsiteX9" fmla="*/ 277069 w 635209"/>
              <a:gd name="connsiteY9" fmla="*/ 175260 h 678180"/>
              <a:gd name="connsiteX10" fmla="*/ 315169 w 635209"/>
              <a:gd name="connsiteY10" fmla="*/ 160020 h 678180"/>
              <a:gd name="connsiteX11" fmla="*/ 338029 w 635209"/>
              <a:gd name="connsiteY11" fmla="*/ 152400 h 678180"/>
              <a:gd name="connsiteX12" fmla="*/ 360889 w 635209"/>
              <a:gd name="connsiteY12" fmla="*/ 121920 h 678180"/>
              <a:gd name="connsiteX13" fmla="*/ 368509 w 635209"/>
              <a:gd name="connsiteY13" fmla="*/ 99060 h 678180"/>
              <a:gd name="connsiteX14" fmla="*/ 391369 w 635209"/>
              <a:gd name="connsiteY14" fmla="*/ 76200 h 678180"/>
              <a:gd name="connsiteX15" fmla="*/ 406609 w 635209"/>
              <a:gd name="connsiteY15" fmla="*/ 53340 h 678180"/>
              <a:gd name="connsiteX16" fmla="*/ 452329 w 635209"/>
              <a:gd name="connsiteY16" fmla="*/ 15240 h 678180"/>
              <a:gd name="connsiteX17" fmla="*/ 528529 w 635209"/>
              <a:gd name="connsiteY17" fmla="*/ 0 h 678180"/>
              <a:gd name="connsiteX18" fmla="*/ 581869 w 635209"/>
              <a:gd name="connsiteY18" fmla="*/ 15240 h 678180"/>
              <a:gd name="connsiteX19" fmla="*/ 612349 w 635209"/>
              <a:gd name="connsiteY19" fmla="*/ 76200 h 678180"/>
              <a:gd name="connsiteX20" fmla="*/ 627589 w 635209"/>
              <a:gd name="connsiteY20" fmla="*/ 121920 h 678180"/>
              <a:gd name="connsiteX21" fmla="*/ 635209 w 635209"/>
              <a:gd name="connsiteY21" fmla="*/ 152400 h 678180"/>
              <a:gd name="connsiteX22" fmla="*/ 627589 w 635209"/>
              <a:gd name="connsiteY22" fmla="*/ 304800 h 678180"/>
              <a:gd name="connsiteX23" fmla="*/ 619969 w 635209"/>
              <a:gd name="connsiteY23" fmla="*/ 327660 h 678180"/>
              <a:gd name="connsiteX24" fmla="*/ 612349 w 635209"/>
              <a:gd name="connsiteY24" fmla="*/ 365760 h 678180"/>
              <a:gd name="connsiteX25" fmla="*/ 597109 w 635209"/>
              <a:gd name="connsiteY25" fmla="*/ 388620 h 678180"/>
              <a:gd name="connsiteX26" fmla="*/ 589489 w 635209"/>
              <a:gd name="connsiteY26" fmla="*/ 411480 h 678180"/>
              <a:gd name="connsiteX27" fmla="*/ 559009 w 635209"/>
              <a:gd name="connsiteY27" fmla="*/ 480060 h 678180"/>
              <a:gd name="connsiteX28" fmla="*/ 536149 w 635209"/>
              <a:gd name="connsiteY28" fmla="*/ 502920 h 678180"/>
              <a:gd name="connsiteX29" fmla="*/ 498049 w 635209"/>
              <a:gd name="connsiteY29" fmla="*/ 541020 h 678180"/>
              <a:gd name="connsiteX30" fmla="*/ 459949 w 635209"/>
              <a:gd name="connsiteY30" fmla="*/ 579120 h 678180"/>
              <a:gd name="connsiteX31" fmla="*/ 391369 w 635209"/>
              <a:gd name="connsiteY31" fmla="*/ 632460 h 678180"/>
              <a:gd name="connsiteX32" fmla="*/ 238969 w 635209"/>
              <a:gd name="connsiteY32" fmla="*/ 678180 h 678180"/>
              <a:gd name="connsiteX33" fmla="*/ 10369 w 635209"/>
              <a:gd name="connsiteY33" fmla="*/ 662940 h 678180"/>
              <a:gd name="connsiteX0" fmla="*/ 36296 w 661136"/>
              <a:gd name="connsiteY0" fmla="*/ 662940 h 678180"/>
              <a:gd name="connsiteX1" fmla="*/ 66776 w 661136"/>
              <a:gd name="connsiteY1" fmla="*/ 571500 h 678180"/>
              <a:gd name="connsiteX2" fmla="*/ 74396 w 661136"/>
              <a:gd name="connsiteY2" fmla="*/ 510540 h 678180"/>
              <a:gd name="connsiteX3" fmla="*/ 270 w 661136"/>
              <a:gd name="connsiteY3" fmla="*/ 459429 h 678180"/>
              <a:gd name="connsiteX4" fmla="*/ 82016 w 661136"/>
              <a:gd name="connsiteY4" fmla="*/ 365760 h 678180"/>
              <a:gd name="connsiteX5" fmla="*/ 66776 w 661136"/>
              <a:gd name="connsiteY5" fmla="*/ 327660 h 678180"/>
              <a:gd name="connsiteX6" fmla="*/ 59156 w 661136"/>
              <a:gd name="connsiteY6" fmla="*/ 304800 h 678180"/>
              <a:gd name="connsiteX7" fmla="*/ 97256 w 661136"/>
              <a:gd name="connsiteY7" fmla="*/ 236220 h 678180"/>
              <a:gd name="connsiteX8" fmla="*/ 211556 w 661136"/>
              <a:gd name="connsiteY8" fmla="*/ 205740 h 678180"/>
              <a:gd name="connsiteX9" fmla="*/ 302996 w 661136"/>
              <a:gd name="connsiteY9" fmla="*/ 175260 h 678180"/>
              <a:gd name="connsiteX10" fmla="*/ 341096 w 661136"/>
              <a:gd name="connsiteY10" fmla="*/ 160020 h 678180"/>
              <a:gd name="connsiteX11" fmla="*/ 363956 w 661136"/>
              <a:gd name="connsiteY11" fmla="*/ 152400 h 678180"/>
              <a:gd name="connsiteX12" fmla="*/ 386816 w 661136"/>
              <a:gd name="connsiteY12" fmla="*/ 121920 h 678180"/>
              <a:gd name="connsiteX13" fmla="*/ 394436 w 661136"/>
              <a:gd name="connsiteY13" fmla="*/ 99060 h 678180"/>
              <a:gd name="connsiteX14" fmla="*/ 417296 w 661136"/>
              <a:gd name="connsiteY14" fmla="*/ 76200 h 678180"/>
              <a:gd name="connsiteX15" fmla="*/ 432536 w 661136"/>
              <a:gd name="connsiteY15" fmla="*/ 53340 h 678180"/>
              <a:gd name="connsiteX16" fmla="*/ 478256 w 661136"/>
              <a:gd name="connsiteY16" fmla="*/ 15240 h 678180"/>
              <a:gd name="connsiteX17" fmla="*/ 554456 w 661136"/>
              <a:gd name="connsiteY17" fmla="*/ 0 h 678180"/>
              <a:gd name="connsiteX18" fmla="*/ 607796 w 661136"/>
              <a:gd name="connsiteY18" fmla="*/ 15240 h 678180"/>
              <a:gd name="connsiteX19" fmla="*/ 638276 w 661136"/>
              <a:gd name="connsiteY19" fmla="*/ 76200 h 678180"/>
              <a:gd name="connsiteX20" fmla="*/ 653516 w 661136"/>
              <a:gd name="connsiteY20" fmla="*/ 121920 h 678180"/>
              <a:gd name="connsiteX21" fmla="*/ 661136 w 661136"/>
              <a:gd name="connsiteY21" fmla="*/ 152400 h 678180"/>
              <a:gd name="connsiteX22" fmla="*/ 653516 w 661136"/>
              <a:gd name="connsiteY22" fmla="*/ 304800 h 678180"/>
              <a:gd name="connsiteX23" fmla="*/ 645896 w 661136"/>
              <a:gd name="connsiteY23" fmla="*/ 327660 h 678180"/>
              <a:gd name="connsiteX24" fmla="*/ 638276 w 661136"/>
              <a:gd name="connsiteY24" fmla="*/ 365760 h 678180"/>
              <a:gd name="connsiteX25" fmla="*/ 623036 w 661136"/>
              <a:gd name="connsiteY25" fmla="*/ 388620 h 678180"/>
              <a:gd name="connsiteX26" fmla="*/ 615416 w 661136"/>
              <a:gd name="connsiteY26" fmla="*/ 411480 h 678180"/>
              <a:gd name="connsiteX27" fmla="*/ 584936 w 661136"/>
              <a:gd name="connsiteY27" fmla="*/ 480060 h 678180"/>
              <a:gd name="connsiteX28" fmla="*/ 562076 w 661136"/>
              <a:gd name="connsiteY28" fmla="*/ 502920 h 678180"/>
              <a:gd name="connsiteX29" fmla="*/ 523976 w 661136"/>
              <a:gd name="connsiteY29" fmla="*/ 541020 h 678180"/>
              <a:gd name="connsiteX30" fmla="*/ 485876 w 661136"/>
              <a:gd name="connsiteY30" fmla="*/ 579120 h 678180"/>
              <a:gd name="connsiteX31" fmla="*/ 417296 w 661136"/>
              <a:gd name="connsiteY31" fmla="*/ 632460 h 678180"/>
              <a:gd name="connsiteX32" fmla="*/ 264896 w 661136"/>
              <a:gd name="connsiteY32" fmla="*/ 678180 h 678180"/>
              <a:gd name="connsiteX33" fmla="*/ 36296 w 661136"/>
              <a:gd name="connsiteY33" fmla="*/ 662940 h 678180"/>
              <a:gd name="connsiteX0" fmla="*/ 43014 w 667854"/>
              <a:gd name="connsiteY0" fmla="*/ 662940 h 678180"/>
              <a:gd name="connsiteX1" fmla="*/ 73494 w 667854"/>
              <a:gd name="connsiteY1" fmla="*/ 571500 h 678180"/>
              <a:gd name="connsiteX2" fmla="*/ 5858 w 667854"/>
              <a:gd name="connsiteY2" fmla="*/ 526955 h 678180"/>
              <a:gd name="connsiteX3" fmla="*/ 6988 w 667854"/>
              <a:gd name="connsiteY3" fmla="*/ 459429 h 678180"/>
              <a:gd name="connsiteX4" fmla="*/ 88734 w 667854"/>
              <a:gd name="connsiteY4" fmla="*/ 365760 h 678180"/>
              <a:gd name="connsiteX5" fmla="*/ 73494 w 667854"/>
              <a:gd name="connsiteY5" fmla="*/ 327660 h 678180"/>
              <a:gd name="connsiteX6" fmla="*/ 65874 w 667854"/>
              <a:gd name="connsiteY6" fmla="*/ 304800 h 678180"/>
              <a:gd name="connsiteX7" fmla="*/ 103974 w 667854"/>
              <a:gd name="connsiteY7" fmla="*/ 236220 h 678180"/>
              <a:gd name="connsiteX8" fmla="*/ 218274 w 667854"/>
              <a:gd name="connsiteY8" fmla="*/ 205740 h 678180"/>
              <a:gd name="connsiteX9" fmla="*/ 309714 w 667854"/>
              <a:gd name="connsiteY9" fmla="*/ 175260 h 678180"/>
              <a:gd name="connsiteX10" fmla="*/ 347814 w 667854"/>
              <a:gd name="connsiteY10" fmla="*/ 160020 h 678180"/>
              <a:gd name="connsiteX11" fmla="*/ 370674 w 667854"/>
              <a:gd name="connsiteY11" fmla="*/ 152400 h 678180"/>
              <a:gd name="connsiteX12" fmla="*/ 393534 w 667854"/>
              <a:gd name="connsiteY12" fmla="*/ 121920 h 678180"/>
              <a:gd name="connsiteX13" fmla="*/ 401154 w 667854"/>
              <a:gd name="connsiteY13" fmla="*/ 99060 h 678180"/>
              <a:gd name="connsiteX14" fmla="*/ 424014 w 667854"/>
              <a:gd name="connsiteY14" fmla="*/ 76200 h 678180"/>
              <a:gd name="connsiteX15" fmla="*/ 439254 w 667854"/>
              <a:gd name="connsiteY15" fmla="*/ 53340 h 678180"/>
              <a:gd name="connsiteX16" fmla="*/ 484974 w 667854"/>
              <a:gd name="connsiteY16" fmla="*/ 15240 h 678180"/>
              <a:gd name="connsiteX17" fmla="*/ 561174 w 667854"/>
              <a:gd name="connsiteY17" fmla="*/ 0 h 678180"/>
              <a:gd name="connsiteX18" fmla="*/ 614514 w 667854"/>
              <a:gd name="connsiteY18" fmla="*/ 15240 h 678180"/>
              <a:gd name="connsiteX19" fmla="*/ 644994 w 667854"/>
              <a:gd name="connsiteY19" fmla="*/ 76200 h 678180"/>
              <a:gd name="connsiteX20" fmla="*/ 660234 w 667854"/>
              <a:gd name="connsiteY20" fmla="*/ 121920 h 678180"/>
              <a:gd name="connsiteX21" fmla="*/ 667854 w 667854"/>
              <a:gd name="connsiteY21" fmla="*/ 152400 h 678180"/>
              <a:gd name="connsiteX22" fmla="*/ 660234 w 667854"/>
              <a:gd name="connsiteY22" fmla="*/ 304800 h 678180"/>
              <a:gd name="connsiteX23" fmla="*/ 652614 w 667854"/>
              <a:gd name="connsiteY23" fmla="*/ 327660 h 678180"/>
              <a:gd name="connsiteX24" fmla="*/ 644994 w 667854"/>
              <a:gd name="connsiteY24" fmla="*/ 365760 h 678180"/>
              <a:gd name="connsiteX25" fmla="*/ 629754 w 667854"/>
              <a:gd name="connsiteY25" fmla="*/ 388620 h 678180"/>
              <a:gd name="connsiteX26" fmla="*/ 622134 w 667854"/>
              <a:gd name="connsiteY26" fmla="*/ 411480 h 678180"/>
              <a:gd name="connsiteX27" fmla="*/ 591654 w 667854"/>
              <a:gd name="connsiteY27" fmla="*/ 480060 h 678180"/>
              <a:gd name="connsiteX28" fmla="*/ 568794 w 667854"/>
              <a:gd name="connsiteY28" fmla="*/ 502920 h 678180"/>
              <a:gd name="connsiteX29" fmla="*/ 530694 w 667854"/>
              <a:gd name="connsiteY29" fmla="*/ 541020 h 678180"/>
              <a:gd name="connsiteX30" fmla="*/ 492594 w 667854"/>
              <a:gd name="connsiteY30" fmla="*/ 579120 h 678180"/>
              <a:gd name="connsiteX31" fmla="*/ 424014 w 667854"/>
              <a:gd name="connsiteY31" fmla="*/ 632460 h 678180"/>
              <a:gd name="connsiteX32" fmla="*/ 271614 w 667854"/>
              <a:gd name="connsiteY32" fmla="*/ 678180 h 678180"/>
              <a:gd name="connsiteX33" fmla="*/ 43014 w 667854"/>
              <a:gd name="connsiteY33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87338 w 689318"/>
              <a:gd name="connsiteY6" fmla="*/ 304800 h 678180"/>
              <a:gd name="connsiteX7" fmla="*/ 125438 w 689318"/>
              <a:gd name="connsiteY7" fmla="*/ 236220 h 678180"/>
              <a:gd name="connsiteX8" fmla="*/ 239738 w 689318"/>
              <a:gd name="connsiteY8" fmla="*/ 205740 h 678180"/>
              <a:gd name="connsiteX9" fmla="*/ 331178 w 689318"/>
              <a:gd name="connsiteY9" fmla="*/ 175260 h 678180"/>
              <a:gd name="connsiteX10" fmla="*/ 369278 w 689318"/>
              <a:gd name="connsiteY10" fmla="*/ 160020 h 678180"/>
              <a:gd name="connsiteX11" fmla="*/ 392138 w 689318"/>
              <a:gd name="connsiteY11" fmla="*/ 152400 h 678180"/>
              <a:gd name="connsiteX12" fmla="*/ 414998 w 689318"/>
              <a:gd name="connsiteY12" fmla="*/ 121920 h 678180"/>
              <a:gd name="connsiteX13" fmla="*/ 422618 w 689318"/>
              <a:gd name="connsiteY13" fmla="*/ 99060 h 678180"/>
              <a:gd name="connsiteX14" fmla="*/ 445478 w 689318"/>
              <a:gd name="connsiteY14" fmla="*/ 76200 h 678180"/>
              <a:gd name="connsiteX15" fmla="*/ 460718 w 689318"/>
              <a:gd name="connsiteY15" fmla="*/ 53340 h 678180"/>
              <a:gd name="connsiteX16" fmla="*/ 506438 w 689318"/>
              <a:gd name="connsiteY16" fmla="*/ 15240 h 678180"/>
              <a:gd name="connsiteX17" fmla="*/ 582638 w 689318"/>
              <a:gd name="connsiteY17" fmla="*/ 0 h 678180"/>
              <a:gd name="connsiteX18" fmla="*/ 635978 w 689318"/>
              <a:gd name="connsiteY18" fmla="*/ 15240 h 678180"/>
              <a:gd name="connsiteX19" fmla="*/ 666458 w 689318"/>
              <a:gd name="connsiteY19" fmla="*/ 76200 h 678180"/>
              <a:gd name="connsiteX20" fmla="*/ 681698 w 689318"/>
              <a:gd name="connsiteY20" fmla="*/ 121920 h 678180"/>
              <a:gd name="connsiteX21" fmla="*/ 689318 w 689318"/>
              <a:gd name="connsiteY21" fmla="*/ 152400 h 678180"/>
              <a:gd name="connsiteX22" fmla="*/ 681698 w 689318"/>
              <a:gd name="connsiteY22" fmla="*/ 304800 h 678180"/>
              <a:gd name="connsiteX23" fmla="*/ 674078 w 689318"/>
              <a:gd name="connsiteY23" fmla="*/ 327660 h 678180"/>
              <a:gd name="connsiteX24" fmla="*/ 666458 w 689318"/>
              <a:gd name="connsiteY24" fmla="*/ 365760 h 678180"/>
              <a:gd name="connsiteX25" fmla="*/ 651218 w 689318"/>
              <a:gd name="connsiteY25" fmla="*/ 388620 h 678180"/>
              <a:gd name="connsiteX26" fmla="*/ 643598 w 689318"/>
              <a:gd name="connsiteY26" fmla="*/ 411480 h 678180"/>
              <a:gd name="connsiteX27" fmla="*/ 613118 w 689318"/>
              <a:gd name="connsiteY27" fmla="*/ 480060 h 678180"/>
              <a:gd name="connsiteX28" fmla="*/ 590258 w 689318"/>
              <a:gd name="connsiteY28" fmla="*/ 502920 h 678180"/>
              <a:gd name="connsiteX29" fmla="*/ 552158 w 689318"/>
              <a:gd name="connsiteY29" fmla="*/ 541020 h 678180"/>
              <a:gd name="connsiteX30" fmla="*/ 514058 w 689318"/>
              <a:gd name="connsiteY30" fmla="*/ 579120 h 678180"/>
              <a:gd name="connsiteX31" fmla="*/ 445478 w 689318"/>
              <a:gd name="connsiteY31" fmla="*/ 632460 h 678180"/>
              <a:gd name="connsiteX32" fmla="*/ 293078 w 689318"/>
              <a:gd name="connsiteY32" fmla="*/ 678180 h 678180"/>
              <a:gd name="connsiteX33" fmla="*/ 64478 w 689318"/>
              <a:gd name="connsiteY33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87338 w 689318"/>
              <a:gd name="connsiteY6" fmla="*/ 304800 h 678180"/>
              <a:gd name="connsiteX7" fmla="*/ 125438 w 689318"/>
              <a:gd name="connsiteY7" fmla="*/ 236220 h 678180"/>
              <a:gd name="connsiteX8" fmla="*/ 239738 w 689318"/>
              <a:gd name="connsiteY8" fmla="*/ 205740 h 678180"/>
              <a:gd name="connsiteX9" fmla="*/ 331178 w 689318"/>
              <a:gd name="connsiteY9" fmla="*/ 175260 h 678180"/>
              <a:gd name="connsiteX10" fmla="*/ 369278 w 689318"/>
              <a:gd name="connsiteY10" fmla="*/ 160020 h 678180"/>
              <a:gd name="connsiteX11" fmla="*/ 414998 w 689318"/>
              <a:gd name="connsiteY11" fmla="*/ 121920 h 678180"/>
              <a:gd name="connsiteX12" fmla="*/ 422618 w 689318"/>
              <a:gd name="connsiteY12" fmla="*/ 99060 h 678180"/>
              <a:gd name="connsiteX13" fmla="*/ 445478 w 689318"/>
              <a:gd name="connsiteY13" fmla="*/ 76200 h 678180"/>
              <a:gd name="connsiteX14" fmla="*/ 460718 w 689318"/>
              <a:gd name="connsiteY14" fmla="*/ 53340 h 678180"/>
              <a:gd name="connsiteX15" fmla="*/ 506438 w 689318"/>
              <a:gd name="connsiteY15" fmla="*/ 15240 h 678180"/>
              <a:gd name="connsiteX16" fmla="*/ 582638 w 689318"/>
              <a:gd name="connsiteY16" fmla="*/ 0 h 678180"/>
              <a:gd name="connsiteX17" fmla="*/ 635978 w 689318"/>
              <a:gd name="connsiteY17" fmla="*/ 15240 h 678180"/>
              <a:gd name="connsiteX18" fmla="*/ 666458 w 689318"/>
              <a:gd name="connsiteY18" fmla="*/ 76200 h 678180"/>
              <a:gd name="connsiteX19" fmla="*/ 681698 w 689318"/>
              <a:gd name="connsiteY19" fmla="*/ 121920 h 678180"/>
              <a:gd name="connsiteX20" fmla="*/ 689318 w 689318"/>
              <a:gd name="connsiteY20" fmla="*/ 152400 h 678180"/>
              <a:gd name="connsiteX21" fmla="*/ 681698 w 689318"/>
              <a:gd name="connsiteY21" fmla="*/ 304800 h 678180"/>
              <a:gd name="connsiteX22" fmla="*/ 674078 w 689318"/>
              <a:gd name="connsiteY22" fmla="*/ 327660 h 678180"/>
              <a:gd name="connsiteX23" fmla="*/ 666458 w 689318"/>
              <a:gd name="connsiteY23" fmla="*/ 365760 h 678180"/>
              <a:gd name="connsiteX24" fmla="*/ 651218 w 689318"/>
              <a:gd name="connsiteY24" fmla="*/ 388620 h 678180"/>
              <a:gd name="connsiteX25" fmla="*/ 643598 w 689318"/>
              <a:gd name="connsiteY25" fmla="*/ 411480 h 678180"/>
              <a:gd name="connsiteX26" fmla="*/ 613118 w 689318"/>
              <a:gd name="connsiteY26" fmla="*/ 480060 h 678180"/>
              <a:gd name="connsiteX27" fmla="*/ 590258 w 689318"/>
              <a:gd name="connsiteY27" fmla="*/ 502920 h 678180"/>
              <a:gd name="connsiteX28" fmla="*/ 552158 w 689318"/>
              <a:gd name="connsiteY28" fmla="*/ 541020 h 678180"/>
              <a:gd name="connsiteX29" fmla="*/ 514058 w 689318"/>
              <a:gd name="connsiteY29" fmla="*/ 579120 h 678180"/>
              <a:gd name="connsiteX30" fmla="*/ 445478 w 689318"/>
              <a:gd name="connsiteY30" fmla="*/ 632460 h 678180"/>
              <a:gd name="connsiteX31" fmla="*/ 293078 w 689318"/>
              <a:gd name="connsiteY31" fmla="*/ 678180 h 678180"/>
              <a:gd name="connsiteX32" fmla="*/ 64478 w 689318"/>
              <a:gd name="connsiteY32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87338 w 689318"/>
              <a:gd name="connsiteY6" fmla="*/ 304800 h 678180"/>
              <a:gd name="connsiteX7" fmla="*/ 125438 w 689318"/>
              <a:gd name="connsiteY7" fmla="*/ 236220 h 678180"/>
              <a:gd name="connsiteX8" fmla="*/ 239738 w 689318"/>
              <a:gd name="connsiteY8" fmla="*/ 205740 h 678180"/>
              <a:gd name="connsiteX9" fmla="*/ 331178 w 689318"/>
              <a:gd name="connsiteY9" fmla="*/ 175260 h 678180"/>
              <a:gd name="connsiteX10" fmla="*/ 369278 w 689318"/>
              <a:gd name="connsiteY10" fmla="*/ 160020 h 678180"/>
              <a:gd name="connsiteX11" fmla="*/ 414998 w 689318"/>
              <a:gd name="connsiteY11" fmla="*/ 121920 h 678180"/>
              <a:gd name="connsiteX12" fmla="*/ 445478 w 689318"/>
              <a:gd name="connsiteY12" fmla="*/ 76200 h 678180"/>
              <a:gd name="connsiteX13" fmla="*/ 460718 w 689318"/>
              <a:gd name="connsiteY13" fmla="*/ 53340 h 678180"/>
              <a:gd name="connsiteX14" fmla="*/ 506438 w 689318"/>
              <a:gd name="connsiteY14" fmla="*/ 15240 h 678180"/>
              <a:gd name="connsiteX15" fmla="*/ 582638 w 689318"/>
              <a:gd name="connsiteY15" fmla="*/ 0 h 678180"/>
              <a:gd name="connsiteX16" fmla="*/ 635978 w 689318"/>
              <a:gd name="connsiteY16" fmla="*/ 15240 h 678180"/>
              <a:gd name="connsiteX17" fmla="*/ 666458 w 689318"/>
              <a:gd name="connsiteY17" fmla="*/ 76200 h 678180"/>
              <a:gd name="connsiteX18" fmla="*/ 681698 w 689318"/>
              <a:gd name="connsiteY18" fmla="*/ 121920 h 678180"/>
              <a:gd name="connsiteX19" fmla="*/ 689318 w 689318"/>
              <a:gd name="connsiteY19" fmla="*/ 152400 h 678180"/>
              <a:gd name="connsiteX20" fmla="*/ 681698 w 689318"/>
              <a:gd name="connsiteY20" fmla="*/ 304800 h 678180"/>
              <a:gd name="connsiteX21" fmla="*/ 674078 w 689318"/>
              <a:gd name="connsiteY21" fmla="*/ 327660 h 678180"/>
              <a:gd name="connsiteX22" fmla="*/ 666458 w 689318"/>
              <a:gd name="connsiteY22" fmla="*/ 365760 h 678180"/>
              <a:gd name="connsiteX23" fmla="*/ 651218 w 689318"/>
              <a:gd name="connsiteY23" fmla="*/ 388620 h 678180"/>
              <a:gd name="connsiteX24" fmla="*/ 643598 w 689318"/>
              <a:gd name="connsiteY24" fmla="*/ 411480 h 678180"/>
              <a:gd name="connsiteX25" fmla="*/ 613118 w 689318"/>
              <a:gd name="connsiteY25" fmla="*/ 480060 h 678180"/>
              <a:gd name="connsiteX26" fmla="*/ 590258 w 689318"/>
              <a:gd name="connsiteY26" fmla="*/ 502920 h 678180"/>
              <a:gd name="connsiteX27" fmla="*/ 552158 w 689318"/>
              <a:gd name="connsiteY27" fmla="*/ 541020 h 678180"/>
              <a:gd name="connsiteX28" fmla="*/ 514058 w 689318"/>
              <a:gd name="connsiteY28" fmla="*/ 579120 h 678180"/>
              <a:gd name="connsiteX29" fmla="*/ 445478 w 689318"/>
              <a:gd name="connsiteY29" fmla="*/ 632460 h 678180"/>
              <a:gd name="connsiteX30" fmla="*/ 293078 w 689318"/>
              <a:gd name="connsiteY30" fmla="*/ 678180 h 678180"/>
              <a:gd name="connsiteX31" fmla="*/ 64478 w 689318"/>
              <a:gd name="connsiteY31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87338 w 689318"/>
              <a:gd name="connsiteY6" fmla="*/ 304800 h 678180"/>
              <a:gd name="connsiteX7" fmla="*/ 125438 w 689318"/>
              <a:gd name="connsiteY7" fmla="*/ 236220 h 678180"/>
              <a:gd name="connsiteX8" fmla="*/ 239738 w 689318"/>
              <a:gd name="connsiteY8" fmla="*/ 205740 h 678180"/>
              <a:gd name="connsiteX9" fmla="*/ 331178 w 689318"/>
              <a:gd name="connsiteY9" fmla="*/ 175260 h 678180"/>
              <a:gd name="connsiteX10" fmla="*/ 369278 w 689318"/>
              <a:gd name="connsiteY10" fmla="*/ 160020 h 678180"/>
              <a:gd name="connsiteX11" fmla="*/ 414998 w 689318"/>
              <a:gd name="connsiteY11" fmla="*/ 121920 h 678180"/>
              <a:gd name="connsiteX12" fmla="*/ 445478 w 689318"/>
              <a:gd name="connsiteY12" fmla="*/ 76200 h 678180"/>
              <a:gd name="connsiteX13" fmla="*/ 506438 w 689318"/>
              <a:gd name="connsiteY13" fmla="*/ 15240 h 678180"/>
              <a:gd name="connsiteX14" fmla="*/ 582638 w 689318"/>
              <a:gd name="connsiteY14" fmla="*/ 0 h 678180"/>
              <a:gd name="connsiteX15" fmla="*/ 635978 w 689318"/>
              <a:gd name="connsiteY15" fmla="*/ 15240 h 678180"/>
              <a:gd name="connsiteX16" fmla="*/ 666458 w 689318"/>
              <a:gd name="connsiteY16" fmla="*/ 76200 h 678180"/>
              <a:gd name="connsiteX17" fmla="*/ 681698 w 689318"/>
              <a:gd name="connsiteY17" fmla="*/ 121920 h 678180"/>
              <a:gd name="connsiteX18" fmla="*/ 689318 w 689318"/>
              <a:gd name="connsiteY18" fmla="*/ 152400 h 678180"/>
              <a:gd name="connsiteX19" fmla="*/ 681698 w 689318"/>
              <a:gd name="connsiteY19" fmla="*/ 304800 h 678180"/>
              <a:gd name="connsiteX20" fmla="*/ 674078 w 689318"/>
              <a:gd name="connsiteY20" fmla="*/ 327660 h 678180"/>
              <a:gd name="connsiteX21" fmla="*/ 666458 w 689318"/>
              <a:gd name="connsiteY21" fmla="*/ 365760 h 678180"/>
              <a:gd name="connsiteX22" fmla="*/ 651218 w 689318"/>
              <a:gd name="connsiteY22" fmla="*/ 388620 h 678180"/>
              <a:gd name="connsiteX23" fmla="*/ 643598 w 689318"/>
              <a:gd name="connsiteY23" fmla="*/ 411480 h 678180"/>
              <a:gd name="connsiteX24" fmla="*/ 613118 w 689318"/>
              <a:gd name="connsiteY24" fmla="*/ 480060 h 678180"/>
              <a:gd name="connsiteX25" fmla="*/ 590258 w 689318"/>
              <a:gd name="connsiteY25" fmla="*/ 502920 h 678180"/>
              <a:gd name="connsiteX26" fmla="*/ 552158 w 689318"/>
              <a:gd name="connsiteY26" fmla="*/ 541020 h 678180"/>
              <a:gd name="connsiteX27" fmla="*/ 514058 w 689318"/>
              <a:gd name="connsiteY27" fmla="*/ 579120 h 678180"/>
              <a:gd name="connsiteX28" fmla="*/ 445478 w 689318"/>
              <a:gd name="connsiteY28" fmla="*/ 632460 h 678180"/>
              <a:gd name="connsiteX29" fmla="*/ 293078 w 689318"/>
              <a:gd name="connsiteY29" fmla="*/ 678180 h 678180"/>
              <a:gd name="connsiteX30" fmla="*/ 64478 w 689318"/>
              <a:gd name="connsiteY30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87338 w 689318"/>
              <a:gd name="connsiteY6" fmla="*/ 304800 h 678180"/>
              <a:gd name="connsiteX7" fmla="*/ 125438 w 689318"/>
              <a:gd name="connsiteY7" fmla="*/ 236220 h 678180"/>
              <a:gd name="connsiteX8" fmla="*/ 239738 w 689318"/>
              <a:gd name="connsiteY8" fmla="*/ 205740 h 678180"/>
              <a:gd name="connsiteX9" fmla="*/ 331178 w 689318"/>
              <a:gd name="connsiteY9" fmla="*/ 175260 h 678180"/>
              <a:gd name="connsiteX10" fmla="*/ 369278 w 689318"/>
              <a:gd name="connsiteY10" fmla="*/ 160020 h 678180"/>
              <a:gd name="connsiteX11" fmla="*/ 445478 w 689318"/>
              <a:gd name="connsiteY11" fmla="*/ 76200 h 678180"/>
              <a:gd name="connsiteX12" fmla="*/ 506438 w 689318"/>
              <a:gd name="connsiteY12" fmla="*/ 15240 h 678180"/>
              <a:gd name="connsiteX13" fmla="*/ 582638 w 689318"/>
              <a:gd name="connsiteY13" fmla="*/ 0 h 678180"/>
              <a:gd name="connsiteX14" fmla="*/ 635978 w 689318"/>
              <a:gd name="connsiteY14" fmla="*/ 15240 h 678180"/>
              <a:gd name="connsiteX15" fmla="*/ 666458 w 689318"/>
              <a:gd name="connsiteY15" fmla="*/ 76200 h 678180"/>
              <a:gd name="connsiteX16" fmla="*/ 681698 w 689318"/>
              <a:gd name="connsiteY16" fmla="*/ 121920 h 678180"/>
              <a:gd name="connsiteX17" fmla="*/ 689318 w 689318"/>
              <a:gd name="connsiteY17" fmla="*/ 152400 h 678180"/>
              <a:gd name="connsiteX18" fmla="*/ 681698 w 689318"/>
              <a:gd name="connsiteY18" fmla="*/ 304800 h 678180"/>
              <a:gd name="connsiteX19" fmla="*/ 674078 w 689318"/>
              <a:gd name="connsiteY19" fmla="*/ 327660 h 678180"/>
              <a:gd name="connsiteX20" fmla="*/ 666458 w 689318"/>
              <a:gd name="connsiteY20" fmla="*/ 365760 h 678180"/>
              <a:gd name="connsiteX21" fmla="*/ 651218 w 689318"/>
              <a:gd name="connsiteY21" fmla="*/ 388620 h 678180"/>
              <a:gd name="connsiteX22" fmla="*/ 643598 w 689318"/>
              <a:gd name="connsiteY22" fmla="*/ 411480 h 678180"/>
              <a:gd name="connsiteX23" fmla="*/ 613118 w 689318"/>
              <a:gd name="connsiteY23" fmla="*/ 480060 h 678180"/>
              <a:gd name="connsiteX24" fmla="*/ 590258 w 689318"/>
              <a:gd name="connsiteY24" fmla="*/ 502920 h 678180"/>
              <a:gd name="connsiteX25" fmla="*/ 552158 w 689318"/>
              <a:gd name="connsiteY25" fmla="*/ 541020 h 678180"/>
              <a:gd name="connsiteX26" fmla="*/ 514058 w 689318"/>
              <a:gd name="connsiteY26" fmla="*/ 579120 h 678180"/>
              <a:gd name="connsiteX27" fmla="*/ 445478 w 689318"/>
              <a:gd name="connsiteY27" fmla="*/ 632460 h 678180"/>
              <a:gd name="connsiteX28" fmla="*/ 293078 w 689318"/>
              <a:gd name="connsiteY28" fmla="*/ 678180 h 678180"/>
              <a:gd name="connsiteX29" fmla="*/ 64478 w 689318"/>
              <a:gd name="connsiteY29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87338 w 689318"/>
              <a:gd name="connsiteY6" fmla="*/ 304800 h 678180"/>
              <a:gd name="connsiteX7" fmla="*/ 125438 w 689318"/>
              <a:gd name="connsiteY7" fmla="*/ 236220 h 678180"/>
              <a:gd name="connsiteX8" fmla="*/ 239738 w 689318"/>
              <a:gd name="connsiteY8" fmla="*/ 205740 h 678180"/>
              <a:gd name="connsiteX9" fmla="*/ 331178 w 689318"/>
              <a:gd name="connsiteY9" fmla="*/ 175260 h 678180"/>
              <a:gd name="connsiteX10" fmla="*/ 445478 w 689318"/>
              <a:gd name="connsiteY10" fmla="*/ 76200 h 678180"/>
              <a:gd name="connsiteX11" fmla="*/ 506438 w 689318"/>
              <a:gd name="connsiteY11" fmla="*/ 15240 h 678180"/>
              <a:gd name="connsiteX12" fmla="*/ 582638 w 689318"/>
              <a:gd name="connsiteY12" fmla="*/ 0 h 678180"/>
              <a:gd name="connsiteX13" fmla="*/ 635978 w 689318"/>
              <a:gd name="connsiteY13" fmla="*/ 15240 h 678180"/>
              <a:gd name="connsiteX14" fmla="*/ 666458 w 689318"/>
              <a:gd name="connsiteY14" fmla="*/ 76200 h 678180"/>
              <a:gd name="connsiteX15" fmla="*/ 681698 w 689318"/>
              <a:gd name="connsiteY15" fmla="*/ 121920 h 678180"/>
              <a:gd name="connsiteX16" fmla="*/ 689318 w 689318"/>
              <a:gd name="connsiteY16" fmla="*/ 152400 h 678180"/>
              <a:gd name="connsiteX17" fmla="*/ 681698 w 689318"/>
              <a:gd name="connsiteY17" fmla="*/ 304800 h 678180"/>
              <a:gd name="connsiteX18" fmla="*/ 674078 w 689318"/>
              <a:gd name="connsiteY18" fmla="*/ 327660 h 678180"/>
              <a:gd name="connsiteX19" fmla="*/ 666458 w 689318"/>
              <a:gd name="connsiteY19" fmla="*/ 365760 h 678180"/>
              <a:gd name="connsiteX20" fmla="*/ 651218 w 689318"/>
              <a:gd name="connsiteY20" fmla="*/ 388620 h 678180"/>
              <a:gd name="connsiteX21" fmla="*/ 643598 w 689318"/>
              <a:gd name="connsiteY21" fmla="*/ 411480 h 678180"/>
              <a:gd name="connsiteX22" fmla="*/ 613118 w 689318"/>
              <a:gd name="connsiteY22" fmla="*/ 480060 h 678180"/>
              <a:gd name="connsiteX23" fmla="*/ 590258 w 689318"/>
              <a:gd name="connsiteY23" fmla="*/ 502920 h 678180"/>
              <a:gd name="connsiteX24" fmla="*/ 552158 w 689318"/>
              <a:gd name="connsiteY24" fmla="*/ 541020 h 678180"/>
              <a:gd name="connsiteX25" fmla="*/ 514058 w 689318"/>
              <a:gd name="connsiteY25" fmla="*/ 579120 h 678180"/>
              <a:gd name="connsiteX26" fmla="*/ 445478 w 689318"/>
              <a:gd name="connsiteY26" fmla="*/ 632460 h 678180"/>
              <a:gd name="connsiteX27" fmla="*/ 293078 w 689318"/>
              <a:gd name="connsiteY27" fmla="*/ 678180 h 678180"/>
              <a:gd name="connsiteX28" fmla="*/ 64478 w 689318"/>
              <a:gd name="connsiteY28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87338 w 689318"/>
              <a:gd name="connsiteY6" fmla="*/ 304800 h 678180"/>
              <a:gd name="connsiteX7" fmla="*/ 125438 w 689318"/>
              <a:gd name="connsiteY7" fmla="*/ 236220 h 678180"/>
              <a:gd name="connsiteX8" fmla="*/ 331178 w 689318"/>
              <a:gd name="connsiteY8" fmla="*/ 175260 h 678180"/>
              <a:gd name="connsiteX9" fmla="*/ 445478 w 689318"/>
              <a:gd name="connsiteY9" fmla="*/ 76200 h 678180"/>
              <a:gd name="connsiteX10" fmla="*/ 506438 w 689318"/>
              <a:gd name="connsiteY10" fmla="*/ 15240 h 678180"/>
              <a:gd name="connsiteX11" fmla="*/ 582638 w 689318"/>
              <a:gd name="connsiteY11" fmla="*/ 0 h 678180"/>
              <a:gd name="connsiteX12" fmla="*/ 635978 w 689318"/>
              <a:gd name="connsiteY12" fmla="*/ 15240 h 678180"/>
              <a:gd name="connsiteX13" fmla="*/ 666458 w 689318"/>
              <a:gd name="connsiteY13" fmla="*/ 76200 h 678180"/>
              <a:gd name="connsiteX14" fmla="*/ 681698 w 689318"/>
              <a:gd name="connsiteY14" fmla="*/ 121920 h 678180"/>
              <a:gd name="connsiteX15" fmla="*/ 689318 w 689318"/>
              <a:gd name="connsiteY15" fmla="*/ 152400 h 678180"/>
              <a:gd name="connsiteX16" fmla="*/ 681698 w 689318"/>
              <a:gd name="connsiteY16" fmla="*/ 304800 h 678180"/>
              <a:gd name="connsiteX17" fmla="*/ 674078 w 689318"/>
              <a:gd name="connsiteY17" fmla="*/ 327660 h 678180"/>
              <a:gd name="connsiteX18" fmla="*/ 666458 w 689318"/>
              <a:gd name="connsiteY18" fmla="*/ 365760 h 678180"/>
              <a:gd name="connsiteX19" fmla="*/ 651218 w 689318"/>
              <a:gd name="connsiteY19" fmla="*/ 388620 h 678180"/>
              <a:gd name="connsiteX20" fmla="*/ 643598 w 689318"/>
              <a:gd name="connsiteY20" fmla="*/ 411480 h 678180"/>
              <a:gd name="connsiteX21" fmla="*/ 613118 w 689318"/>
              <a:gd name="connsiteY21" fmla="*/ 480060 h 678180"/>
              <a:gd name="connsiteX22" fmla="*/ 590258 w 689318"/>
              <a:gd name="connsiteY22" fmla="*/ 502920 h 678180"/>
              <a:gd name="connsiteX23" fmla="*/ 552158 w 689318"/>
              <a:gd name="connsiteY23" fmla="*/ 541020 h 678180"/>
              <a:gd name="connsiteX24" fmla="*/ 514058 w 689318"/>
              <a:gd name="connsiteY24" fmla="*/ 579120 h 678180"/>
              <a:gd name="connsiteX25" fmla="*/ 445478 w 689318"/>
              <a:gd name="connsiteY25" fmla="*/ 632460 h 678180"/>
              <a:gd name="connsiteX26" fmla="*/ 293078 w 689318"/>
              <a:gd name="connsiteY26" fmla="*/ 678180 h 678180"/>
              <a:gd name="connsiteX27" fmla="*/ 64478 w 689318"/>
              <a:gd name="connsiteY27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110198 w 689318"/>
              <a:gd name="connsiteY4" fmla="*/ 365760 h 678180"/>
              <a:gd name="connsiteX5" fmla="*/ 94958 w 689318"/>
              <a:gd name="connsiteY5" fmla="*/ 327660 h 678180"/>
              <a:gd name="connsiteX6" fmla="*/ 125438 w 689318"/>
              <a:gd name="connsiteY6" fmla="*/ 236220 h 678180"/>
              <a:gd name="connsiteX7" fmla="*/ 331178 w 689318"/>
              <a:gd name="connsiteY7" fmla="*/ 175260 h 678180"/>
              <a:gd name="connsiteX8" fmla="*/ 445478 w 689318"/>
              <a:gd name="connsiteY8" fmla="*/ 76200 h 678180"/>
              <a:gd name="connsiteX9" fmla="*/ 506438 w 689318"/>
              <a:gd name="connsiteY9" fmla="*/ 15240 h 678180"/>
              <a:gd name="connsiteX10" fmla="*/ 582638 w 689318"/>
              <a:gd name="connsiteY10" fmla="*/ 0 h 678180"/>
              <a:gd name="connsiteX11" fmla="*/ 635978 w 689318"/>
              <a:gd name="connsiteY11" fmla="*/ 15240 h 678180"/>
              <a:gd name="connsiteX12" fmla="*/ 666458 w 689318"/>
              <a:gd name="connsiteY12" fmla="*/ 76200 h 678180"/>
              <a:gd name="connsiteX13" fmla="*/ 681698 w 689318"/>
              <a:gd name="connsiteY13" fmla="*/ 121920 h 678180"/>
              <a:gd name="connsiteX14" fmla="*/ 689318 w 689318"/>
              <a:gd name="connsiteY14" fmla="*/ 152400 h 678180"/>
              <a:gd name="connsiteX15" fmla="*/ 681698 w 689318"/>
              <a:gd name="connsiteY15" fmla="*/ 304800 h 678180"/>
              <a:gd name="connsiteX16" fmla="*/ 674078 w 689318"/>
              <a:gd name="connsiteY16" fmla="*/ 327660 h 678180"/>
              <a:gd name="connsiteX17" fmla="*/ 666458 w 689318"/>
              <a:gd name="connsiteY17" fmla="*/ 365760 h 678180"/>
              <a:gd name="connsiteX18" fmla="*/ 651218 w 689318"/>
              <a:gd name="connsiteY18" fmla="*/ 388620 h 678180"/>
              <a:gd name="connsiteX19" fmla="*/ 643598 w 689318"/>
              <a:gd name="connsiteY19" fmla="*/ 411480 h 678180"/>
              <a:gd name="connsiteX20" fmla="*/ 613118 w 689318"/>
              <a:gd name="connsiteY20" fmla="*/ 480060 h 678180"/>
              <a:gd name="connsiteX21" fmla="*/ 590258 w 689318"/>
              <a:gd name="connsiteY21" fmla="*/ 502920 h 678180"/>
              <a:gd name="connsiteX22" fmla="*/ 552158 w 689318"/>
              <a:gd name="connsiteY22" fmla="*/ 541020 h 678180"/>
              <a:gd name="connsiteX23" fmla="*/ 514058 w 689318"/>
              <a:gd name="connsiteY23" fmla="*/ 579120 h 678180"/>
              <a:gd name="connsiteX24" fmla="*/ 445478 w 689318"/>
              <a:gd name="connsiteY24" fmla="*/ 632460 h 678180"/>
              <a:gd name="connsiteX25" fmla="*/ 293078 w 689318"/>
              <a:gd name="connsiteY25" fmla="*/ 678180 h 678180"/>
              <a:gd name="connsiteX26" fmla="*/ 64478 w 689318"/>
              <a:gd name="connsiteY26" fmla="*/ 662940 h 678180"/>
              <a:gd name="connsiteX0" fmla="*/ 64478 w 689318"/>
              <a:gd name="connsiteY0" fmla="*/ 662940 h 678180"/>
              <a:gd name="connsiteX1" fmla="*/ 888 w 689318"/>
              <a:gd name="connsiteY1" fmla="*/ 591198 h 678180"/>
              <a:gd name="connsiteX2" fmla="*/ 27322 w 689318"/>
              <a:gd name="connsiteY2" fmla="*/ 526955 h 678180"/>
              <a:gd name="connsiteX3" fmla="*/ 28452 w 689318"/>
              <a:gd name="connsiteY3" fmla="*/ 459429 h 678180"/>
              <a:gd name="connsiteX4" fmla="*/ 94958 w 689318"/>
              <a:gd name="connsiteY4" fmla="*/ 327660 h 678180"/>
              <a:gd name="connsiteX5" fmla="*/ 125438 w 689318"/>
              <a:gd name="connsiteY5" fmla="*/ 236220 h 678180"/>
              <a:gd name="connsiteX6" fmla="*/ 331178 w 689318"/>
              <a:gd name="connsiteY6" fmla="*/ 175260 h 678180"/>
              <a:gd name="connsiteX7" fmla="*/ 445478 w 689318"/>
              <a:gd name="connsiteY7" fmla="*/ 76200 h 678180"/>
              <a:gd name="connsiteX8" fmla="*/ 506438 w 689318"/>
              <a:gd name="connsiteY8" fmla="*/ 15240 h 678180"/>
              <a:gd name="connsiteX9" fmla="*/ 582638 w 689318"/>
              <a:gd name="connsiteY9" fmla="*/ 0 h 678180"/>
              <a:gd name="connsiteX10" fmla="*/ 635978 w 689318"/>
              <a:gd name="connsiteY10" fmla="*/ 15240 h 678180"/>
              <a:gd name="connsiteX11" fmla="*/ 666458 w 689318"/>
              <a:gd name="connsiteY11" fmla="*/ 76200 h 678180"/>
              <a:gd name="connsiteX12" fmla="*/ 681698 w 689318"/>
              <a:gd name="connsiteY12" fmla="*/ 121920 h 678180"/>
              <a:gd name="connsiteX13" fmla="*/ 689318 w 689318"/>
              <a:gd name="connsiteY13" fmla="*/ 152400 h 678180"/>
              <a:gd name="connsiteX14" fmla="*/ 681698 w 689318"/>
              <a:gd name="connsiteY14" fmla="*/ 304800 h 678180"/>
              <a:gd name="connsiteX15" fmla="*/ 674078 w 689318"/>
              <a:gd name="connsiteY15" fmla="*/ 327660 h 678180"/>
              <a:gd name="connsiteX16" fmla="*/ 666458 w 689318"/>
              <a:gd name="connsiteY16" fmla="*/ 365760 h 678180"/>
              <a:gd name="connsiteX17" fmla="*/ 651218 w 689318"/>
              <a:gd name="connsiteY17" fmla="*/ 388620 h 678180"/>
              <a:gd name="connsiteX18" fmla="*/ 643598 w 689318"/>
              <a:gd name="connsiteY18" fmla="*/ 411480 h 678180"/>
              <a:gd name="connsiteX19" fmla="*/ 613118 w 689318"/>
              <a:gd name="connsiteY19" fmla="*/ 480060 h 678180"/>
              <a:gd name="connsiteX20" fmla="*/ 590258 w 689318"/>
              <a:gd name="connsiteY20" fmla="*/ 502920 h 678180"/>
              <a:gd name="connsiteX21" fmla="*/ 552158 w 689318"/>
              <a:gd name="connsiteY21" fmla="*/ 541020 h 678180"/>
              <a:gd name="connsiteX22" fmla="*/ 514058 w 689318"/>
              <a:gd name="connsiteY22" fmla="*/ 579120 h 678180"/>
              <a:gd name="connsiteX23" fmla="*/ 445478 w 689318"/>
              <a:gd name="connsiteY23" fmla="*/ 632460 h 678180"/>
              <a:gd name="connsiteX24" fmla="*/ 293078 w 689318"/>
              <a:gd name="connsiteY24" fmla="*/ 678180 h 678180"/>
              <a:gd name="connsiteX25" fmla="*/ 64478 w 689318"/>
              <a:gd name="connsiteY25" fmla="*/ 662940 h 678180"/>
              <a:gd name="connsiteX0" fmla="*/ 64898 w 689738"/>
              <a:gd name="connsiteY0" fmla="*/ 662940 h 678180"/>
              <a:gd name="connsiteX1" fmla="*/ 1308 w 689738"/>
              <a:gd name="connsiteY1" fmla="*/ 591198 h 678180"/>
              <a:gd name="connsiteX2" fmla="*/ 27742 w 689738"/>
              <a:gd name="connsiteY2" fmla="*/ 526955 h 678180"/>
              <a:gd name="connsiteX3" fmla="*/ 95378 w 689738"/>
              <a:gd name="connsiteY3" fmla="*/ 327660 h 678180"/>
              <a:gd name="connsiteX4" fmla="*/ 125858 w 689738"/>
              <a:gd name="connsiteY4" fmla="*/ 236220 h 678180"/>
              <a:gd name="connsiteX5" fmla="*/ 331598 w 689738"/>
              <a:gd name="connsiteY5" fmla="*/ 175260 h 678180"/>
              <a:gd name="connsiteX6" fmla="*/ 445898 w 689738"/>
              <a:gd name="connsiteY6" fmla="*/ 76200 h 678180"/>
              <a:gd name="connsiteX7" fmla="*/ 506858 w 689738"/>
              <a:gd name="connsiteY7" fmla="*/ 15240 h 678180"/>
              <a:gd name="connsiteX8" fmla="*/ 583058 w 689738"/>
              <a:gd name="connsiteY8" fmla="*/ 0 h 678180"/>
              <a:gd name="connsiteX9" fmla="*/ 636398 w 689738"/>
              <a:gd name="connsiteY9" fmla="*/ 15240 h 678180"/>
              <a:gd name="connsiteX10" fmla="*/ 666878 w 689738"/>
              <a:gd name="connsiteY10" fmla="*/ 76200 h 678180"/>
              <a:gd name="connsiteX11" fmla="*/ 682118 w 689738"/>
              <a:gd name="connsiteY11" fmla="*/ 121920 h 678180"/>
              <a:gd name="connsiteX12" fmla="*/ 689738 w 689738"/>
              <a:gd name="connsiteY12" fmla="*/ 152400 h 678180"/>
              <a:gd name="connsiteX13" fmla="*/ 682118 w 689738"/>
              <a:gd name="connsiteY13" fmla="*/ 304800 h 678180"/>
              <a:gd name="connsiteX14" fmla="*/ 674498 w 689738"/>
              <a:gd name="connsiteY14" fmla="*/ 327660 h 678180"/>
              <a:gd name="connsiteX15" fmla="*/ 666878 w 689738"/>
              <a:gd name="connsiteY15" fmla="*/ 365760 h 678180"/>
              <a:gd name="connsiteX16" fmla="*/ 651638 w 689738"/>
              <a:gd name="connsiteY16" fmla="*/ 388620 h 678180"/>
              <a:gd name="connsiteX17" fmla="*/ 644018 w 689738"/>
              <a:gd name="connsiteY17" fmla="*/ 411480 h 678180"/>
              <a:gd name="connsiteX18" fmla="*/ 613538 w 689738"/>
              <a:gd name="connsiteY18" fmla="*/ 480060 h 678180"/>
              <a:gd name="connsiteX19" fmla="*/ 590678 w 689738"/>
              <a:gd name="connsiteY19" fmla="*/ 502920 h 678180"/>
              <a:gd name="connsiteX20" fmla="*/ 552578 w 689738"/>
              <a:gd name="connsiteY20" fmla="*/ 541020 h 678180"/>
              <a:gd name="connsiteX21" fmla="*/ 514478 w 689738"/>
              <a:gd name="connsiteY21" fmla="*/ 579120 h 678180"/>
              <a:gd name="connsiteX22" fmla="*/ 445898 w 689738"/>
              <a:gd name="connsiteY22" fmla="*/ 632460 h 678180"/>
              <a:gd name="connsiteX23" fmla="*/ 293498 w 689738"/>
              <a:gd name="connsiteY23" fmla="*/ 678180 h 678180"/>
              <a:gd name="connsiteX24" fmla="*/ 64898 w 689738"/>
              <a:gd name="connsiteY24" fmla="*/ 662940 h 678180"/>
              <a:gd name="connsiteX0" fmla="*/ 39762 w 664602"/>
              <a:gd name="connsiteY0" fmla="*/ 662940 h 678180"/>
              <a:gd name="connsiteX1" fmla="*/ 2606 w 664602"/>
              <a:gd name="connsiteY1" fmla="*/ 526955 h 678180"/>
              <a:gd name="connsiteX2" fmla="*/ 70242 w 664602"/>
              <a:gd name="connsiteY2" fmla="*/ 327660 h 678180"/>
              <a:gd name="connsiteX3" fmla="*/ 100722 w 664602"/>
              <a:gd name="connsiteY3" fmla="*/ 236220 h 678180"/>
              <a:gd name="connsiteX4" fmla="*/ 306462 w 664602"/>
              <a:gd name="connsiteY4" fmla="*/ 175260 h 678180"/>
              <a:gd name="connsiteX5" fmla="*/ 420762 w 664602"/>
              <a:gd name="connsiteY5" fmla="*/ 76200 h 678180"/>
              <a:gd name="connsiteX6" fmla="*/ 481722 w 664602"/>
              <a:gd name="connsiteY6" fmla="*/ 15240 h 678180"/>
              <a:gd name="connsiteX7" fmla="*/ 557922 w 664602"/>
              <a:gd name="connsiteY7" fmla="*/ 0 h 678180"/>
              <a:gd name="connsiteX8" fmla="*/ 611262 w 664602"/>
              <a:gd name="connsiteY8" fmla="*/ 15240 h 678180"/>
              <a:gd name="connsiteX9" fmla="*/ 641742 w 664602"/>
              <a:gd name="connsiteY9" fmla="*/ 76200 h 678180"/>
              <a:gd name="connsiteX10" fmla="*/ 656982 w 664602"/>
              <a:gd name="connsiteY10" fmla="*/ 121920 h 678180"/>
              <a:gd name="connsiteX11" fmla="*/ 664602 w 664602"/>
              <a:gd name="connsiteY11" fmla="*/ 152400 h 678180"/>
              <a:gd name="connsiteX12" fmla="*/ 656982 w 664602"/>
              <a:gd name="connsiteY12" fmla="*/ 304800 h 678180"/>
              <a:gd name="connsiteX13" fmla="*/ 649362 w 664602"/>
              <a:gd name="connsiteY13" fmla="*/ 327660 h 678180"/>
              <a:gd name="connsiteX14" fmla="*/ 641742 w 664602"/>
              <a:gd name="connsiteY14" fmla="*/ 365760 h 678180"/>
              <a:gd name="connsiteX15" fmla="*/ 626502 w 664602"/>
              <a:gd name="connsiteY15" fmla="*/ 388620 h 678180"/>
              <a:gd name="connsiteX16" fmla="*/ 618882 w 664602"/>
              <a:gd name="connsiteY16" fmla="*/ 411480 h 678180"/>
              <a:gd name="connsiteX17" fmla="*/ 588402 w 664602"/>
              <a:gd name="connsiteY17" fmla="*/ 480060 h 678180"/>
              <a:gd name="connsiteX18" fmla="*/ 565542 w 664602"/>
              <a:gd name="connsiteY18" fmla="*/ 502920 h 678180"/>
              <a:gd name="connsiteX19" fmla="*/ 527442 w 664602"/>
              <a:gd name="connsiteY19" fmla="*/ 541020 h 678180"/>
              <a:gd name="connsiteX20" fmla="*/ 489342 w 664602"/>
              <a:gd name="connsiteY20" fmla="*/ 579120 h 678180"/>
              <a:gd name="connsiteX21" fmla="*/ 420762 w 664602"/>
              <a:gd name="connsiteY21" fmla="*/ 632460 h 678180"/>
              <a:gd name="connsiteX22" fmla="*/ 268362 w 664602"/>
              <a:gd name="connsiteY22" fmla="*/ 678180 h 678180"/>
              <a:gd name="connsiteX23" fmla="*/ 39762 w 664602"/>
              <a:gd name="connsiteY23" fmla="*/ 662940 h 678180"/>
              <a:gd name="connsiteX0" fmla="*/ 39762 w 664602"/>
              <a:gd name="connsiteY0" fmla="*/ 662940 h 678180"/>
              <a:gd name="connsiteX1" fmla="*/ 2606 w 664602"/>
              <a:gd name="connsiteY1" fmla="*/ 526955 h 678180"/>
              <a:gd name="connsiteX2" fmla="*/ 70242 w 664602"/>
              <a:gd name="connsiteY2" fmla="*/ 327660 h 678180"/>
              <a:gd name="connsiteX3" fmla="*/ 100722 w 664602"/>
              <a:gd name="connsiteY3" fmla="*/ 236220 h 678180"/>
              <a:gd name="connsiteX4" fmla="*/ 306462 w 664602"/>
              <a:gd name="connsiteY4" fmla="*/ 175260 h 678180"/>
              <a:gd name="connsiteX5" fmla="*/ 420762 w 664602"/>
              <a:gd name="connsiteY5" fmla="*/ 76200 h 678180"/>
              <a:gd name="connsiteX6" fmla="*/ 481722 w 664602"/>
              <a:gd name="connsiteY6" fmla="*/ 15240 h 678180"/>
              <a:gd name="connsiteX7" fmla="*/ 557922 w 664602"/>
              <a:gd name="connsiteY7" fmla="*/ 0 h 678180"/>
              <a:gd name="connsiteX8" fmla="*/ 611262 w 664602"/>
              <a:gd name="connsiteY8" fmla="*/ 15240 h 678180"/>
              <a:gd name="connsiteX9" fmla="*/ 641742 w 664602"/>
              <a:gd name="connsiteY9" fmla="*/ 76200 h 678180"/>
              <a:gd name="connsiteX10" fmla="*/ 656982 w 664602"/>
              <a:gd name="connsiteY10" fmla="*/ 121920 h 678180"/>
              <a:gd name="connsiteX11" fmla="*/ 664602 w 664602"/>
              <a:gd name="connsiteY11" fmla="*/ 152400 h 678180"/>
              <a:gd name="connsiteX12" fmla="*/ 656982 w 664602"/>
              <a:gd name="connsiteY12" fmla="*/ 304800 h 678180"/>
              <a:gd name="connsiteX13" fmla="*/ 649362 w 664602"/>
              <a:gd name="connsiteY13" fmla="*/ 327660 h 678180"/>
              <a:gd name="connsiteX14" fmla="*/ 641742 w 664602"/>
              <a:gd name="connsiteY14" fmla="*/ 365760 h 678180"/>
              <a:gd name="connsiteX15" fmla="*/ 626502 w 664602"/>
              <a:gd name="connsiteY15" fmla="*/ 388620 h 678180"/>
              <a:gd name="connsiteX16" fmla="*/ 618882 w 664602"/>
              <a:gd name="connsiteY16" fmla="*/ 411480 h 678180"/>
              <a:gd name="connsiteX17" fmla="*/ 588402 w 664602"/>
              <a:gd name="connsiteY17" fmla="*/ 480060 h 678180"/>
              <a:gd name="connsiteX18" fmla="*/ 565542 w 664602"/>
              <a:gd name="connsiteY18" fmla="*/ 502920 h 678180"/>
              <a:gd name="connsiteX19" fmla="*/ 527442 w 664602"/>
              <a:gd name="connsiteY19" fmla="*/ 541020 h 678180"/>
              <a:gd name="connsiteX20" fmla="*/ 420762 w 664602"/>
              <a:gd name="connsiteY20" fmla="*/ 632460 h 678180"/>
              <a:gd name="connsiteX21" fmla="*/ 268362 w 664602"/>
              <a:gd name="connsiteY21" fmla="*/ 678180 h 678180"/>
              <a:gd name="connsiteX22" fmla="*/ 39762 w 664602"/>
              <a:gd name="connsiteY22" fmla="*/ 662940 h 678180"/>
              <a:gd name="connsiteX0" fmla="*/ 39762 w 664602"/>
              <a:gd name="connsiteY0" fmla="*/ 662940 h 678180"/>
              <a:gd name="connsiteX1" fmla="*/ 2606 w 664602"/>
              <a:gd name="connsiteY1" fmla="*/ 526955 h 678180"/>
              <a:gd name="connsiteX2" fmla="*/ 70242 w 664602"/>
              <a:gd name="connsiteY2" fmla="*/ 327660 h 678180"/>
              <a:gd name="connsiteX3" fmla="*/ 100722 w 664602"/>
              <a:gd name="connsiteY3" fmla="*/ 236220 h 678180"/>
              <a:gd name="connsiteX4" fmla="*/ 306462 w 664602"/>
              <a:gd name="connsiteY4" fmla="*/ 175260 h 678180"/>
              <a:gd name="connsiteX5" fmla="*/ 420762 w 664602"/>
              <a:gd name="connsiteY5" fmla="*/ 76200 h 678180"/>
              <a:gd name="connsiteX6" fmla="*/ 481722 w 664602"/>
              <a:gd name="connsiteY6" fmla="*/ 15240 h 678180"/>
              <a:gd name="connsiteX7" fmla="*/ 557922 w 664602"/>
              <a:gd name="connsiteY7" fmla="*/ 0 h 678180"/>
              <a:gd name="connsiteX8" fmla="*/ 611262 w 664602"/>
              <a:gd name="connsiteY8" fmla="*/ 15240 h 678180"/>
              <a:gd name="connsiteX9" fmla="*/ 641742 w 664602"/>
              <a:gd name="connsiteY9" fmla="*/ 76200 h 678180"/>
              <a:gd name="connsiteX10" fmla="*/ 656982 w 664602"/>
              <a:gd name="connsiteY10" fmla="*/ 121920 h 678180"/>
              <a:gd name="connsiteX11" fmla="*/ 664602 w 664602"/>
              <a:gd name="connsiteY11" fmla="*/ 152400 h 678180"/>
              <a:gd name="connsiteX12" fmla="*/ 656982 w 664602"/>
              <a:gd name="connsiteY12" fmla="*/ 304800 h 678180"/>
              <a:gd name="connsiteX13" fmla="*/ 649362 w 664602"/>
              <a:gd name="connsiteY13" fmla="*/ 327660 h 678180"/>
              <a:gd name="connsiteX14" fmla="*/ 641742 w 664602"/>
              <a:gd name="connsiteY14" fmla="*/ 365760 h 678180"/>
              <a:gd name="connsiteX15" fmla="*/ 626502 w 664602"/>
              <a:gd name="connsiteY15" fmla="*/ 388620 h 678180"/>
              <a:gd name="connsiteX16" fmla="*/ 618882 w 664602"/>
              <a:gd name="connsiteY16" fmla="*/ 411480 h 678180"/>
              <a:gd name="connsiteX17" fmla="*/ 588402 w 664602"/>
              <a:gd name="connsiteY17" fmla="*/ 480060 h 678180"/>
              <a:gd name="connsiteX18" fmla="*/ 527442 w 664602"/>
              <a:gd name="connsiteY18" fmla="*/ 541020 h 678180"/>
              <a:gd name="connsiteX19" fmla="*/ 420762 w 664602"/>
              <a:gd name="connsiteY19" fmla="*/ 632460 h 678180"/>
              <a:gd name="connsiteX20" fmla="*/ 268362 w 664602"/>
              <a:gd name="connsiteY20" fmla="*/ 678180 h 678180"/>
              <a:gd name="connsiteX21" fmla="*/ 39762 w 664602"/>
              <a:gd name="connsiteY21" fmla="*/ 662940 h 678180"/>
              <a:gd name="connsiteX0" fmla="*/ 39762 w 664602"/>
              <a:gd name="connsiteY0" fmla="*/ 662940 h 678180"/>
              <a:gd name="connsiteX1" fmla="*/ 2606 w 664602"/>
              <a:gd name="connsiteY1" fmla="*/ 526955 h 678180"/>
              <a:gd name="connsiteX2" fmla="*/ 70242 w 664602"/>
              <a:gd name="connsiteY2" fmla="*/ 327660 h 678180"/>
              <a:gd name="connsiteX3" fmla="*/ 100722 w 664602"/>
              <a:gd name="connsiteY3" fmla="*/ 236220 h 678180"/>
              <a:gd name="connsiteX4" fmla="*/ 306462 w 664602"/>
              <a:gd name="connsiteY4" fmla="*/ 175260 h 678180"/>
              <a:gd name="connsiteX5" fmla="*/ 420762 w 664602"/>
              <a:gd name="connsiteY5" fmla="*/ 76200 h 678180"/>
              <a:gd name="connsiteX6" fmla="*/ 481722 w 664602"/>
              <a:gd name="connsiteY6" fmla="*/ 15240 h 678180"/>
              <a:gd name="connsiteX7" fmla="*/ 557922 w 664602"/>
              <a:gd name="connsiteY7" fmla="*/ 0 h 678180"/>
              <a:gd name="connsiteX8" fmla="*/ 611262 w 664602"/>
              <a:gd name="connsiteY8" fmla="*/ 15240 h 678180"/>
              <a:gd name="connsiteX9" fmla="*/ 641742 w 664602"/>
              <a:gd name="connsiteY9" fmla="*/ 76200 h 678180"/>
              <a:gd name="connsiteX10" fmla="*/ 656982 w 664602"/>
              <a:gd name="connsiteY10" fmla="*/ 121920 h 678180"/>
              <a:gd name="connsiteX11" fmla="*/ 664602 w 664602"/>
              <a:gd name="connsiteY11" fmla="*/ 152400 h 678180"/>
              <a:gd name="connsiteX12" fmla="*/ 656982 w 664602"/>
              <a:gd name="connsiteY12" fmla="*/ 304800 h 678180"/>
              <a:gd name="connsiteX13" fmla="*/ 649362 w 664602"/>
              <a:gd name="connsiteY13" fmla="*/ 327660 h 678180"/>
              <a:gd name="connsiteX14" fmla="*/ 641742 w 664602"/>
              <a:gd name="connsiteY14" fmla="*/ 365760 h 678180"/>
              <a:gd name="connsiteX15" fmla="*/ 626502 w 664602"/>
              <a:gd name="connsiteY15" fmla="*/ 388620 h 678180"/>
              <a:gd name="connsiteX16" fmla="*/ 588402 w 664602"/>
              <a:gd name="connsiteY16" fmla="*/ 480060 h 678180"/>
              <a:gd name="connsiteX17" fmla="*/ 527442 w 664602"/>
              <a:gd name="connsiteY17" fmla="*/ 541020 h 678180"/>
              <a:gd name="connsiteX18" fmla="*/ 420762 w 664602"/>
              <a:gd name="connsiteY18" fmla="*/ 632460 h 678180"/>
              <a:gd name="connsiteX19" fmla="*/ 268362 w 664602"/>
              <a:gd name="connsiteY19" fmla="*/ 678180 h 678180"/>
              <a:gd name="connsiteX20" fmla="*/ 39762 w 664602"/>
              <a:gd name="connsiteY20" fmla="*/ 662940 h 678180"/>
              <a:gd name="connsiteX0" fmla="*/ 39762 w 664602"/>
              <a:gd name="connsiteY0" fmla="*/ 662940 h 678180"/>
              <a:gd name="connsiteX1" fmla="*/ 2606 w 664602"/>
              <a:gd name="connsiteY1" fmla="*/ 526955 h 678180"/>
              <a:gd name="connsiteX2" fmla="*/ 70242 w 664602"/>
              <a:gd name="connsiteY2" fmla="*/ 327660 h 678180"/>
              <a:gd name="connsiteX3" fmla="*/ 100722 w 664602"/>
              <a:gd name="connsiteY3" fmla="*/ 236220 h 678180"/>
              <a:gd name="connsiteX4" fmla="*/ 306462 w 664602"/>
              <a:gd name="connsiteY4" fmla="*/ 175260 h 678180"/>
              <a:gd name="connsiteX5" fmla="*/ 420762 w 664602"/>
              <a:gd name="connsiteY5" fmla="*/ 76200 h 678180"/>
              <a:gd name="connsiteX6" fmla="*/ 481722 w 664602"/>
              <a:gd name="connsiteY6" fmla="*/ 15240 h 678180"/>
              <a:gd name="connsiteX7" fmla="*/ 557922 w 664602"/>
              <a:gd name="connsiteY7" fmla="*/ 0 h 678180"/>
              <a:gd name="connsiteX8" fmla="*/ 611262 w 664602"/>
              <a:gd name="connsiteY8" fmla="*/ 15240 h 678180"/>
              <a:gd name="connsiteX9" fmla="*/ 641742 w 664602"/>
              <a:gd name="connsiteY9" fmla="*/ 76200 h 678180"/>
              <a:gd name="connsiteX10" fmla="*/ 656982 w 664602"/>
              <a:gd name="connsiteY10" fmla="*/ 121920 h 678180"/>
              <a:gd name="connsiteX11" fmla="*/ 664602 w 664602"/>
              <a:gd name="connsiteY11" fmla="*/ 152400 h 678180"/>
              <a:gd name="connsiteX12" fmla="*/ 656982 w 664602"/>
              <a:gd name="connsiteY12" fmla="*/ 304800 h 678180"/>
              <a:gd name="connsiteX13" fmla="*/ 649362 w 664602"/>
              <a:gd name="connsiteY13" fmla="*/ 327660 h 678180"/>
              <a:gd name="connsiteX14" fmla="*/ 641742 w 664602"/>
              <a:gd name="connsiteY14" fmla="*/ 365760 h 678180"/>
              <a:gd name="connsiteX15" fmla="*/ 588402 w 664602"/>
              <a:gd name="connsiteY15" fmla="*/ 480060 h 678180"/>
              <a:gd name="connsiteX16" fmla="*/ 527442 w 664602"/>
              <a:gd name="connsiteY16" fmla="*/ 541020 h 678180"/>
              <a:gd name="connsiteX17" fmla="*/ 420762 w 664602"/>
              <a:gd name="connsiteY17" fmla="*/ 632460 h 678180"/>
              <a:gd name="connsiteX18" fmla="*/ 268362 w 664602"/>
              <a:gd name="connsiteY18" fmla="*/ 678180 h 678180"/>
              <a:gd name="connsiteX19" fmla="*/ 39762 w 664602"/>
              <a:gd name="connsiteY19" fmla="*/ 662940 h 678180"/>
              <a:gd name="connsiteX0" fmla="*/ 39762 w 664602"/>
              <a:gd name="connsiteY0" fmla="*/ 662940 h 678180"/>
              <a:gd name="connsiteX1" fmla="*/ 2606 w 664602"/>
              <a:gd name="connsiteY1" fmla="*/ 526955 h 678180"/>
              <a:gd name="connsiteX2" fmla="*/ 70242 w 664602"/>
              <a:gd name="connsiteY2" fmla="*/ 327660 h 678180"/>
              <a:gd name="connsiteX3" fmla="*/ 100722 w 664602"/>
              <a:gd name="connsiteY3" fmla="*/ 236220 h 678180"/>
              <a:gd name="connsiteX4" fmla="*/ 306462 w 664602"/>
              <a:gd name="connsiteY4" fmla="*/ 175260 h 678180"/>
              <a:gd name="connsiteX5" fmla="*/ 420762 w 664602"/>
              <a:gd name="connsiteY5" fmla="*/ 76200 h 678180"/>
              <a:gd name="connsiteX6" fmla="*/ 481722 w 664602"/>
              <a:gd name="connsiteY6" fmla="*/ 15240 h 678180"/>
              <a:gd name="connsiteX7" fmla="*/ 557922 w 664602"/>
              <a:gd name="connsiteY7" fmla="*/ 0 h 678180"/>
              <a:gd name="connsiteX8" fmla="*/ 611262 w 664602"/>
              <a:gd name="connsiteY8" fmla="*/ 15240 h 678180"/>
              <a:gd name="connsiteX9" fmla="*/ 641742 w 664602"/>
              <a:gd name="connsiteY9" fmla="*/ 76200 h 678180"/>
              <a:gd name="connsiteX10" fmla="*/ 656982 w 664602"/>
              <a:gd name="connsiteY10" fmla="*/ 121920 h 678180"/>
              <a:gd name="connsiteX11" fmla="*/ 664602 w 664602"/>
              <a:gd name="connsiteY11" fmla="*/ 152400 h 678180"/>
              <a:gd name="connsiteX12" fmla="*/ 656982 w 664602"/>
              <a:gd name="connsiteY12" fmla="*/ 304800 h 678180"/>
              <a:gd name="connsiteX13" fmla="*/ 649362 w 664602"/>
              <a:gd name="connsiteY13" fmla="*/ 327660 h 678180"/>
              <a:gd name="connsiteX14" fmla="*/ 588402 w 664602"/>
              <a:gd name="connsiteY14" fmla="*/ 480060 h 678180"/>
              <a:gd name="connsiteX15" fmla="*/ 527442 w 664602"/>
              <a:gd name="connsiteY15" fmla="*/ 541020 h 678180"/>
              <a:gd name="connsiteX16" fmla="*/ 420762 w 664602"/>
              <a:gd name="connsiteY16" fmla="*/ 632460 h 678180"/>
              <a:gd name="connsiteX17" fmla="*/ 268362 w 664602"/>
              <a:gd name="connsiteY17" fmla="*/ 678180 h 678180"/>
              <a:gd name="connsiteX18" fmla="*/ 39762 w 664602"/>
              <a:gd name="connsiteY18" fmla="*/ 662940 h 678180"/>
              <a:gd name="connsiteX0" fmla="*/ 39762 w 664602"/>
              <a:gd name="connsiteY0" fmla="*/ 662940 h 678180"/>
              <a:gd name="connsiteX1" fmla="*/ 2606 w 664602"/>
              <a:gd name="connsiteY1" fmla="*/ 526955 h 678180"/>
              <a:gd name="connsiteX2" fmla="*/ 70242 w 664602"/>
              <a:gd name="connsiteY2" fmla="*/ 327660 h 678180"/>
              <a:gd name="connsiteX3" fmla="*/ 100722 w 664602"/>
              <a:gd name="connsiteY3" fmla="*/ 236220 h 678180"/>
              <a:gd name="connsiteX4" fmla="*/ 306462 w 664602"/>
              <a:gd name="connsiteY4" fmla="*/ 175260 h 678180"/>
              <a:gd name="connsiteX5" fmla="*/ 420762 w 664602"/>
              <a:gd name="connsiteY5" fmla="*/ 76200 h 678180"/>
              <a:gd name="connsiteX6" fmla="*/ 481722 w 664602"/>
              <a:gd name="connsiteY6" fmla="*/ 15240 h 678180"/>
              <a:gd name="connsiteX7" fmla="*/ 557922 w 664602"/>
              <a:gd name="connsiteY7" fmla="*/ 0 h 678180"/>
              <a:gd name="connsiteX8" fmla="*/ 611262 w 664602"/>
              <a:gd name="connsiteY8" fmla="*/ 15240 h 678180"/>
              <a:gd name="connsiteX9" fmla="*/ 641742 w 664602"/>
              <a:gd name="connsiteY9" fmla="*/ 76200 h 678180"/>
              <a:gd name="connsiteX10" fmla="*/ 656982 w 664602"/>
              <a:gd name="connsiteY10" fmla="*/ 121920 h 678180"/>
              <a:gd name="connsiteX11" fmla="*/ 664602 w 664602"/>
              <a:gd name="connsiteY11" fmla="*/ 152400 h 678180"/>
              <a:gd name="connsiteX12" fmla="*/ 656982 w 664602"/>
              <a:gd name="connsiteY12" fmla="*/ 304800 h 678180"/>
              <a:gd name="connsiteX13" fmla="*/ 588402 w 664602"/>
              <a:gd name="connsiteY13" fmla="*/ 480060 h 678180"/>
              <a:gd name="connsiteX14" fmla="*/ 527442 w 664602"/>
              <a:gd name="connsiteY14" fmla="*/ 541020 h 678180"/>
              <a:gd name="connsiteX15" fmla="*/ 420762 w 664602"/>
              <a:gd name="connsiteY15" fmla="*/ 632460 h 678180"/>
              <a:gd name="connsiteX16" fmla="*/ 268362 w 664602"/>
              <a:gd name="connsiteY16" fmla="*/ 678180 h 678180"/>
              <a:gd name="connsiteX17" fmla="*/ 39762 w 664602"/>
              <a:gd name="connsiteY17" fmla="*/ 662940 h 678180"/>
              <a:gd name="connsiteX0" fmla="*/ 39762 w 662674"/>
              <a:gd name="connsiteY0" fmla="*/ 662940 h 678180"/>
              <a:gd name="connsiteX1" fmla="*/ 2606 w 662674"/>
              <a:gd name="connsiteY1" fmla="*/ 526955 h 678180"/>
              <a:gd name="connsiteX2" fmla="*/ 70242 w 662674"/>
              <a:gd name="connsiteY2" fmla="*/ 327660 h 678180"/>
              <a:gd name="connsiteX3" fmla="*/ 100722 w 662674"/>
              <a:gd name="connsiteY3" fmla="*/ 236220 h 678180"/>
              <a:gd name="connsiteX4" fmla="*/ 306462 w 662674"/>
              <a:gd name="connsiteY4" fmla="*/ 175260 h 678180"/>
              <a:gd name="connsiteX5" fmla="*/ 420762 w 662674"/>
              <a:gd name="connsiteY5" fmla="*/ 76200 h 678180"/>
              <a:gd name="connsiteX6" fmla="*/ 481722 w 662674"/>
              <a:gd name="connsiteY6" fmla="*/ 15240 h 678180"/>
              <a:gd name="connsiteX7" fmla="*/ 557922 w 662674"/>
              <a:gd name="connsiteY7" fmla="*/ 0 h 678180"/>
              <a:gd name="connsiteX8" fmla="*/ 611262 w 662674"/>
              <a:gd name="connsiteY8" fmla="*/ 15240 h 678180"/>
              <a:gd name="connsiteX9" fmla="*/ 641742 w 662674"/>
              <a:gd name="connsiteY9" fmla="*/ 76200 h 678180"/>
              <a:gd name="connsiteX10" fmla="*/ 656982 w 662674"/>
              <a:gd name="connsiteY10" fmla="*/ 121920 h 678180"/>
              <a:gd name="connsiteX11" fmla="*/ 656982 w 662674"/>
              <a:gd name="connsiteY11" fmla="*/ 304800 h 678180"/>
              <a:gd name="connsiteX12" fmla="*/ 588402 w 662674"/>
              <a:gd name="connsiteY12" fmla="*/ 480060 h 678180"/>
              <a:gd name="connsiteX13" fmla="*/ 527442 w 662674"/>
              <a:gd name="connsiteY13" fmla="*/ 541020 h 678180"/>
              <a:gd name="connsiteX14" fmla="*/ 420762 w 662674"/>
              <a:gd name="connsiteY14" fmla="*/ 632460 h 678180"/>
              <a:gd name="connsiteX15" fmla="*/ 268362 w 662674"/>
              <a:gd name="connsiteY15" fmla="*/ 678180 h 678180"/>
              <a:gd name="connsiteX16" fmla="*/ 39762 w 662674"/>
              <a:gd name="connsiteY16" fmla="*/ 662940 h 678180"/>
              <a:gd name="connsiteX0" fmla="*/ 39762 w 662674"/>
              <a:gd name="connsiteY0" fmla="*/ 655320 h 670560"/>
              <a:gd name="connsiteX1" fmla="*/ 2606 w 662674"/>
              <a:gd name="connsiteY1" fmla="*/ 519335 h 670560"/>
              <a:gd name="connsiteX2" fmla="*/ 70242 w 662674"/>
              <a:gd name="connsiteY2" fmla="*/ 320040 h 670560"/>
              <a:gd name="connsiteX3" fmla="*/ 100722 w 662674"/>
              <a:gd name="connsiteY3" fmla="*/ 228600 h 670560"/>
              <a:gd name="connsiteX4" fmla="*/ 306462 w 662674"/>
              <a:gd name="connsiteY4" fmla="*/ 167640 h 670560"/>
              <a:gd name="connsiteX5" fmla="*/ 420762 w 662674"/>
              <a:gd name="connsiteY5" fmla="*/ 68580 h 670560"/>
              <a:gd name="connsiteX6" fmla="*/ 481722 w 662674"/>
              <a:gd name="connsiteY6" fmla="*/ 7620 h 670560"/>
              <a:gd name="connsiteX7" fmla="*/ 611262 w 662674"/>
              <a:gd name="connsiteY7" fmla="*/ 7620 h 670560"/>
              <a:gd name="connsiteX8" fmla="*/ 641742 w 662674"/>
              <a:gd name="connsiteY8" fmla="*/ 68580 h 670560"/>
              <a:gd name="connsiteX9" fmla="*/ 656982 w 662674"/>
              <a:gd name="connsiteY9" fmla="*/ 114300 h 670560"/>
              <a:gd name="connsiteX10" fmla="*/ 656982 w 662674"/>
              <a:gd name="connsiteY10" fmla="*/ 297180 h 670560"/>
              <a:gd name="connsiteX11" fmla="*/ 588402 w 662674"/>
              <a:gd name="connsiteY11" fmla="*/ 472440 h 670560"/>
              <a:gd name="connsiteX12" fmla="*/ 527442 w 662674"/>
              <a:gd name="connsiteY12" fmla="*/ 533400 h 670560"/>
              <a:gd name="connsiteX13" fmla="*/ 420762 w 662674"/>
              <a:gd name="connsiteY13" fmla="*/ 624840 h 670560"/>
              <a:gd name="connsiteX14" fmla="*/ 268362 w 662674"/>
              <a:gd name="connsiteY14" fmla="*/ 670560 h 670560"/>
              <a:gd name="connsiteX15" fmla="*/ 39762 w 662674"/>
              <a:gd name="connsiteY15" fmla="*/ 655320 h 670560"/>
              <a:gd name="connsiteX0" fmla="*/ 39762 w 662674"/>
              <a:gd name="connsiteY0" fmla="*/ 1064835 h 1080075"/>
              <a:gd name="connsiteX1" fmla="*/ 2606 w 662674"/>
              <a:gd name="connsiteY1" fmla="*/ 928850 h 1080075"/>
              <a:gd name="connsiteX2" fmla="*/ 70242 w 662674"/>
              <a:gd name="connsiteY2" fmla="*/ 729555 h 1080075"/>
              <a:gd name="connsiteX3" fmla="*/ 53910 w 662674"/>
              <a:gd name="connsiteY3" fmla="*/ 896 h 1080075"/>
              <a:gd name="connsiteX4" fmla="*/ 306462 w 662674"/>
              <a:gd name="connsiteY4" fmla="*/ 577155 h 1080075"/>
              <a:gd name="connsiteX5" fmla="*/ 420762 w 662674"/>
              <a:gd name="connsiteY5" fmla="*/ 478095 h 1080075"/>
              <a:gd name="connsiteX6" fmla="*/ 481722 w 662674"/>
              <a:gd name="connsiteY6" fmla="*/ 417135 h 1080075"/>
              <a:gd name="connsiteX7" fmla="*/ 611262 w 662674"/>
              <a:gd name="connsiteY7" fmla="*/ 417135 h 1080075"/>
              <a:gd name="connsiteX8" fmla="*/ 641742 w 662674"/>
              <a:gd name="connsiteY8" fmla="*/ 478095 h 1080075"/>
              <a:gd name="connsiteX9" fmla="*/ 656982 w 662674"/>
              <a:gd name="connsiteY9" fmla="*/ 523815 h 1080075"/>
              <a:gd name="connsiteX10" fmla="*/ 656982 w 662674"/>
              <a:gd name="connsiteY10" fmla="*/ 706695 h 1080075"/>
              <a:gd name="connsiteX11" fmla="*/ 588402 w 662674"/>
              <a:gd name="connsiteY11" fmla="*/ 881955 h 1080075"/>
              <a:gd name="connsiteX12" fmla="*/ 527442 w 662674"/>
              <a:gd name="connsiteY12" fmla="*/ 942915 h 1080075"/>
              <a:gd name="connsiteX13" fmla="*/ 420762 w 662674"/>
              <a:gd name="connsiteY13" fmla="*/ 1034355 h 1080075"/>
              <a:gd name="connsiteX14" fmla="*/ 268362 w 662674"/>
              <a:gd name="connsiteY14" fmla="*/ 1080075 h 1080075"/>
              <a:gd name="connsiteX15" fmla="*/ 39762 w 662674"/>
              <a:gd name="connsiteY15" fmla="*/ 1064835 h 1080075"/>
              <a:gd name="connsiteX0" fmla="*/ 39311 w 662223"/>
              <a:gd name="connsiteY0" fmla="*/ 1064835 h 1725464"/>
              <a:gd name="connsiteX1" fmla="*/ 2155 w 662223"/>
              <a:gd name="connsiteY1" fmla="*/ 928850 h 1725464"/>
              <a:gd name="connsiteX2" fmla="*/ 69791 w 662223"/>
              <a:gd name="connsiteY2" fmla="*/ 729555 h 1725464"/>
              <a:gd name="connsiteX3" fmla="*/ 53459 w 662223"/>
              <a:gd name="connsiteY3" fmla="*/ 896 h 1725464"/>
              <a:gd name="connsiteX4" fmla="*/ 306011 w 662223"/>
              <a:gd name="connsiteY4" fmla="*/ 577155 h 1725464"/>
              <a:gd name="connsiteX5" fmla="*/ 420311 w 662223"/>
              <a:gd name="connsiteY5" fmla="*/ 478095 h 1725464"/>
              <a:gd name="connsiteX6" fmla="*/ 481271 w 662223"/>
              <a:gd name="connsiteY6" fmla="*/ 417135 h 1725464"/>
              <a:gd name="connsiteX7" fmla="*/ 610811 w 662223"/>
              <a:gd name="connsiteY7" fmla="*/ 417135 h 1725464"/>
              <a:gd name="connsiteX8" fmla="*/ 641291 w 662223"/>
              <a:gd name="connsiteY8" fmla="*/ 478095 h 1725464"/>
              <a:gd name="connsiteX9" fmla="*/ 656531 w 662223"/>
              <a:gd name="connsiteY9" fmla="*/ 523815 h 1725464"/>
              <a:gd name="connsiteX10" fmla="*/ 656531 w 662223"/>
              <a:gd name="connsiteY10" fmla="*/ 706695 h 1725464"/>
              <a:gd name="connsiteX11" fmla="*/ 587951 w 662223"/>
              <a:gd name="connsiteY11" fmla="*/ 881955 h 1725464"/>
              <a:gd name="connsiteX12" fmla="*/ 526991 w 662223"/>
              <a:gd name="connsiteY12" fmla="*/ 942915 h 1725464"/>
              <a:gd name="connsiteX13" fmla="*/ 420311 w 662223"/>
              <a:gd name="connsiteY13" fmla="*/ 1034355 h 1725464"/>
              <a:gd name="connsiteX14" fmla="*/ 250356 w 662223"/>
              <a:gd name="connsiteY14" fmla="*/ 1725464 h 1725464"/>
              <a:gd name="connsiteX15" fmla="*/ 39311 w 662223"/>
              <a:gd name="connsiteY15" fmla="*/ 1064835 h 1725464"/>
              <a:gd name="connsiteX0" fmla="*/ 39311 w 662223"/>
              <a:gd name="connsiteY0" fmla="*/ 1064835 h 1725464"/>
              <a:gd name="connsiteX1" fmla="*/ 2155 w 662223"/>
              <a:gd name="connsiteY1" fmla="*/ 928850 h 1725464"/>
              <a:gd name="connsiteX2" fmla="*/ 69791 w 662223"/>
              <a:gd name="connsiteY2" fmla="*/ 729555 h 1725464"/>
              <a:gd name="connsiteX3" fmla="*/ 53459 w 662223"/>
              <a:gd name="connsiteY3" fmla="*/ 896 h 1725464"/>
              <a:gd name="connsiteX4" fmla="*/ 306011 w 662223"/>
              <a:gd name="connsiteY4" fmla="*/ 577155 h 1725464"/>
              <a:gd name="connsiteX5" fmla="*/ 420311 w 662223"/>
              <a:gd name="connsiteY5" fmla="*/ 478095 h 1725464"/>
              <a:gd name="connsiteX6" fmla="*/ 481271 w 662223"/>
              <a:gd name="connsiteY6" fmla="*/ 417135 h 1725464"/>
              <a:gd name="connsiteX7" fmla="*/ 610811 w 662223"/>
              <a:gd name="connsiteY7" fmla="*/ 417135 h 1725464"/>
              <a:gd name="connsiteX8" fmla="*/ 641291 w 662223"/>
              <a:gd name="connsiteY8" fmla="*/ 478095 h 1725464"/>
              <a:gd name="connsiteX9" fmla="*/ 656531 w 662223"/>
              <a:gd name="connsiteY9" fmla="*/ 523815 h 1725464"/>
              <a:gd name="connsiteX10" fmla="*/ 656531 w 662223"/>
              <a:gd name="connsiteY10" fmla="*/ 706695 h 1725464"/>
              <a:gd name="connsiteX11" fmla="*/ 587951 w 662223"/>
              <a:gd name="connsiteY11" fmla="*/ 881955 h 1725464"/>
              <a:gd name="connsiteX12" fmla="*/ 526991 w 662223"/>
              <a:gd name="connsiteY12" fmla="*/ 942915 h 1725464"/>
              <a:gd name="connsiteX13" fmla="*/ 625114 w 662223"/>
              <a:gd name="connsiteY13" fmla="*/ 1557201 h 1725464"/>
              <a:gd name="connsiteX14" fmla="*/ 250356 w 662223"/>
              <a:gd name="connsiteY14" fmla="*/ 1725464 h 1725464"/>
              <a:gd name="connsiteX15" fmla="*/ 39311 w 662223"/>
              <a:gd name="connsiteY15" fmla="*/ 1064835 h 1725464"/>
              <a:gd name="connsiteX0" fmla="*/ 39311 w 662223"/>
              <a:gd name="connsiteY0" fmla="*/ 1064835 h 1725464"/>
              <a:gd name="connsiteX1" fmla="*/ 2155 w 662223"/>
              <a:gd name="connsiteY1" fmla="*/ 928850 h 1725464"/>
              <a:gd name="connsiteX2" fmla="*/ 69791 w 662223"/>
              <a:gd name="connsiteY2" fmla="*/ 729555 h 1725464"/>
              <a:gd name="connsiteX3" fmla="*/ 53459 w 662223"/>
              <a:gd name="connsiteY3" fmla="*/ 896 h 1725464"/>
              <a:gd name="connsiteX4" fmla="*/ 306011 w 662223"/>
              <a:gd name="connsiteY4" fmla="*/ 577155 h 1725464"/>
              <a:gd name="connsiteX5" fmla="*/ 420311 w 662223"/>
              <a:gd name="connsiteY5" fmla="*/ 478095 h 1725464"/>
              <a:gd name="connsiteX6" fmla="*/ 481271 w 662223"/>
              <a:gd name="connsiteY6" fmla="*/ 417135 h 1725464"/>
              <a:gd name="connsiteX7" fmla="*/ 610811 w 662223"/>
              <a:gd name="connsiteY7" fmla="*/ 417135 h 1725464"/>
              <a:gd name="connsiteX8" fmla="*/ 641291 w 662223"/>
              <a:gd name="connsiteY8" fmla="*/ 478095 h 1725464"/>
              <a:gd name="connsiteX9" fmla="*/ 656531 w 662223"/>
              <a:gd name="connsiteY9" fmla="*/ 523815 h 1725464"/>
              <a:gd name="connsiteX10" fmla="*/ 656531 w 662223"/>
              <a:gd name="connsiteY10" fmla="*/ 706695 h 1725464"/>
              <a:gd name="connsiteX11" fmla="*/ 587951 w 662223"/>
              <a:gd name="connsiteY11" fmla="*/ 881955 h 1725464"/>
              <a:gd name="connsiteX12" fmla="*/ 638169 w 662223"/>
              <a:gd name="connsiteY12" fmla="*/ 1081796 h 1725464"/>
              <a:gd name="connsiteX13" fmla="*/ 625114 w 662223"/>
              <a:gd name="connsiteY13" fmla="*/ 1557201 h 1725464"/>
              <a:gd name="connsiteX14" fmla="*/ 250356 w 662223"/>
              <a:gd name="connsiteY14" fmla="*/ 1725464 h 1725464"/>
              <a:gd name="connsiteX15" fmla="*/ 39311 w 662223"/>
              <a:gd name="connsiteY15" fmla="*/ 1064835 h 1725464"/>
              <a:gd name="connsiteX0" fmla="*/ 39311 w 662223"/>
              <a:gd name="connsiteY0" fmla="*/ 1064835 h 1725464"/>
              <a:gd name="connsiteX1" fmla="*/ 2155 w 662223"/>
              <a:gd name="connsiteY1" fmla="*/ 928850 h 1725464"/>
              <a:gd name="connsiteX2" fmla="*/ 69791 w 662223"/>
              <a:gd name="connsiteY2" fmla="*/ 729555 h 1725464"/>
              <a:gd name="connsiteX3" fmla="*/ 53459 w 662223"/>
              <a:gd name="connsiteY3" fmla="*/ 896 h 1725464"/>
              <a:gd name="connsiteX4" fmla="*/ 306011 w 662223"/>
              <a:gd name="connsiteY4" fmla="*/ 577155 h 1725464"/>
              <a:gd name="connsiteX5" fmla="*/ 420311 w 662223"/>
              <a:gd name="connsiteY5" fmla="*/ 478095 h 1725464"/>
              <a:gd name="connsiteX6" fmla="*/ 481271 w 662223"/>
              <a:gd name="connsiteY6" fmla="*/ 417135 h 1725464"/>
              <a:gd name="connsiteX7" fmla="*/ 641291 w 662223"/>
              <a:gd name="connsiteY7" fmla="*/ 478095 h 1725464"/>
              <a:gd name="connsiteX8" fmla="*/ 656531 w 662223"/>
              <a:gd name="connsiteY8" fmla="*/ 523815 h 1725464"/>
              <a:gd name="connsiteX9" fmla="*/ 656531 w 662223"/>
              <a:gd name="connsiteY9" fmla="*/ 706695 h 1725464"/>
              <a:gd name="connsiteX10" fmla="*/ 587951 w 662223"/>
              <a:gd name="connsiteY10" fmla="*/ 881955 h 1725464"/>
              <a:gd name="connsiteX11" fmla="*/ 638169 w 662223"/>
              <a:gd name="connsiteY11" fmla="*/ 1081796 h 1725464"/>
              <a:gd name="connsiteX12" fmla="*/ 625114 w 662223"/>
              <a:gd name="connsiteY12" fmla="*/ 1557201 h 1725464"/>
              <a:gd name="connsiteX13" fmla="*/ 250356 w 662223"/>
              <a:gd name="connsiteY13" fmla="*/ 1725464 h 1725464"/>
              <a:gd name="connsiteX14" fmla="*/ 39311 w 662223"/>
              <a:gd name="connsiteY14" fmla="*/ 1064835 h 1725464"/>
              <a:gd name="connsiteX0" fmla="*/ 39311 w 663020"/>
              <a:gd name="connsiteY0" fmla="*/ 1064835 h 1725464"/>
              <a:gd name="connsiteX1" fmla="*/ 2155 w 663020"/>
              <a:gd name="connsiteY1" fmla="*/ 928850 h 1725464"/>
              <a:gd name="connsiteX2" fmla="*/ 69791 w 663020"/>
              <a:gd name="connsiteY2" fmla="*/ 729555 h 1725464"/>
              <a:gd name="connsiteX3" fmla="*/ 53459 w 663020"/>
              <a:gd name="connsiteY3" fmla="*/ 896 h 1725464"/>
              <a:gd name="connsiteX4" fmla="*/ 306011 w 663020"/>
              <a:gd name="connsiteY4" fmla="*/ 577155 h 1725464"/>
              <a:gd name="connsiteX5" fmla="*/ 420311 w 663020"/>
              <a:gd name="connsiteY5" fmla="*/ 478095 h 1725464"/>
              <a:gd name="connsiteX6" fmla="*/ 641291 w 663020"/>
              <a:gd name="connsiteY6" fmla="*/ 478095 h 1725464"/>
              <a:gd name="connsiteX7" fmla="*/ 656531 w 663020"/>
              <a:gd name="connsiteY7" fmla="*/ 523815 h 1725464"/>
              <a:gd name="connsiteX8" fmla="*/ 656531 w 663020"/>
              <a:gd name="connsiteY8" fmla="*/ 706695 h 1725464"/>
              <a:gd name="connsiteX9" fmla="*/ 587951 w 663020"/>
              <a:gd name="connsiteY9" fmla="*/ 881955 h 1725464"/>
              <a:gd name="connsiteX10" fmla="*/ 638169 w 663020"/>
              <a:gd name="connsiteY10" fmla="*/ 1081796 h 1725464"/>
              <a:gd name="connsiteX11" fmla="*/ 625114 w 663020"/>
              <a:gd name="connsiteY11" fmla="*/ 1557201 h 1725464"/>
              <a:gd name="connsiteX12" fmla="*/ 250356 w 663020"/>
              <a:gd name="connsiteY12" fmla="*/ 1725464 h 1725464"/>
              <a:gd name="connsiteX13" fmla="*/ 39311 w 663020"/>
              <a:gd name="connsiteY13" fmla="*/ 1064835 h 1725464"/>
              <a:gd name="connsiteX0" fmla="*/ 39311 w 676855"/>
              <a:gd name="connsiteY0" fmla="*/ 1064835 h 1725464"/>
              <a:gd name="connsiteX1" fmla="*/ 2155 w 676855"/>
              <a:gd name="connsiteY1" fmla="*/ 928850 h 1725464"/>
              <a:gd name="connsiteX2" fmla="*/ 69791 w 676855"/>
              <a:gd name="connsiteY2" fmla="*/ 729555 h 1725464"/>
              <a:gd name="connsiteX3" fmla="*/ 53459 w 676855"/>
              <a:gd name="connsiteY3" fmla="*/ 896 h 1725464"/>
              <a:gd name="connsiteX4" fmla="*/ 306011 w 676855"/>
              <a:gd name="connsiteY4" fmla="*/ 577155 h 1725464"/>
              <a:gd name="connsiteX5" fmla="*/ 420311 w 676855"/>
              <a:gd name="connsiteY5" fmla="*/ 478095 h 1725464"/>
              <a:gd name="connsiteX6" fmla="*/ 656531 w 676855"/>
              <a:gd name="connsiteY6" fmla="*/ 523815 h 1725464"/>
              <a:gd name="connsiteX7" fmla="*/ 656531 w 676855"/>
              <a:gd name="connsiteY7" fmla="*/ 706695 h 1725464"/>
              <a:gd name="connsiteX8" fmla="*/ 587951 w 676855"/>
              <a:gd name="connsiteY8" fmla="*/ 881955 h 1725464"/>
              <a:gd name="connsiteX9" fmla="*/ 638169 w 676855"/>
              <a:gd name="connsiteY9" fmla="*/ 1081796 h 1725464"/>
              <a:gd name="connsiteX10" fmla="*/ 625114 w 676855"/>
              <a:gd name="connsiteY10" fmla="*/ 1557201 h 1725464"/>
              <a:gd name="connsiteX11" fmla="*/ 250356 w 676855"/>
              <a:gd name="connsiteY11" fmla="*/ 1725464 h 1725464"/>
              <a:gd name="connsiteX12" fmla="*/ 39311 w 676855"/>
              <a:gd name="connsiteY12" fmla="*/ 1064835 h 1725464"/>
              <a:gd name="connsiteX0" fmla="*/ 39311 w 661737"/>
              <a:gd name="connsiteY0" fmla="*/ 1064835 h 1725464"/>
              <a:gd name="connsiteX1" fmla="*/ 2155 w 661737"/>
              <a:gd name="connsiteY1" fmla="*/ 928850 h 1725464"/>
              <a:gd name="connsiteX2" fmla="*/ 69791 w 661737"/>
              <a:gd name="connsiteY2" fmla="*/ 729555 h 1725464"/>
              <a:gd name="connsiteX3" fmla="*/ 53459 w 661737"/>
              <a:gd name="connsiteY3" fmla="*/ 896 h 1725464"/>
              <a:gd name="connsiteX4" fmla="*/ 306011 w 661737"/>
              <a:gd name="connsiteY4" fmla="*/ 577155 h 1725464"/>
              <a:gd name="connsiteX5" fmla="*/ 420311 w 661737"/>
              <a:gd name="connsiteY5" fmla="*/ 478095 h 1725464"/>
              <a:gd name="connsiteX6" fmla="*/ 656531 w 661737"/>
              <a:gd name="connsiteY6" fmla="*/ 706695 h 1725464"/>
              <a:gd name="connsiteX7" fmla="*/ 587951 w 661737"/>
              <a:gd name="connsiteY7" fmla="*/ 881955 h 1725464"/>
              <a:gd name="connsiteX8" fmla="*/ 638169 w 661737"/>
              <a:gd name="connsiteY8" fmla="*/ 1081796 h 1725464"/>
              <a:gd name="connsiteX9" fmla="*/ 625114 w 661737"/>
              <a:gd name="connsiteY9" fmla="*/ 1557201 h 1725464"/>
              <a:gd name="connsiteX10" fmla="*/ 250356 w 661737"/>
              <a:gd name="connsiteY10" fmla="*/ 1725464 h 1725464"/>
              <a:gd name="connsiteX11" fmla="*/ 39311 w 661737"/>
              <a:gd name="connsiteY11" fmla="*/ 1064835 h 1725464"/>
              <a:gd name="connsiteX0" fmla="*/ 39311 w 659350"/>
              <a:gd name="connsiteY0" fmla="*/ 1064892 h 1725521"/>
              <a:gd name="connsiteX1" fmla="*/ 2155 w 659350"/>
              <a:gd name="connsiteY1" fmla="*/ 928907 h 1725521"/>
              <a:gd name="connsiteX2" fmla="*/ 69791 w 659350"/>
              <a:gd name="connsiteY2" fmla="*/ 729612 h 1725521"/>
              <a:gd name="connsiteX3" fmla="*/ 53459 w 659350"/>
              <a:gd name="connsiteY3" fmla="*/ 953 h 1725521"/>
              <a:gd name="connsiteX4" fmla="*/ 306011 w 659350"/>
              <a:gd name="connsiteY4" fmla="*/ 577212 h 1725521"/>
              <a:gd name="connsiteX5" fmla="*/ 472975 w 659350"/>
              <a:gd name="connsiteY5" fmla="*/ 674219 h 1725521"/>
              <a:gd name="connsiteX6" fmla="*/ 656531 w 659350"/>
              <a:gd name="connsiteY6" fmla="*/ 706752 h 1725521"/>
              <a:gd name="connsiteX7" fmla="*/ 587951 w 659350"/>
              <a:gd name="connsiteY7" fmla="*/ 882012 h 1725521"/>
              <a:gd name="connsiteX8" fmla="*/ 638169 w 659350"/>
              <a:gd name="connsiteY8" fmla="*/ 1081853 h 1725521"/>
              <a:gd name="connsiteX9" fmla="*/ 625114 w 659350"/>
              <a:gd name="connsiteY9" fmla="*/ 1557258 h 1725521"/>
              <a:gd name="connsiteX10" fmla="*/ 250356 w 659350"/>
              <a:gd name="connsiteY10" fmla="*/ 1725521 h 1725521"/>
              <a:gd name="connsiteX11" fmla="*/ 39311 w 659350"/>
              <a:gd name="connsiteY11" fmla="*/ 1064892 h 1725521"/>
              <a:gd name="connsiteX0" fmla="*/ 39311 w 645329"/>
              <a:gd name="connsiteY0" fmla="*/ 1064892 h 1725521"/>
              <a:gd name="connsiteX1" fmla="*/ 2155 w 645329"/>
              <a:gd name="connsiteY1" fmla="*/ 928907 h 1725521"/>
              <a:gd name="connsiteX2" fmla="*/ 69791 w 645329"/>
              <a:gd name="connsiteY2" fmla="*/ 729612 h 1725521"/>
              <a:gd name="connsiteX3" fmla="*/ 53459 w 645329"/>
              <a:gd name="connsiteY3" fmla="*/ 953 h 1725521"/>
              <a:gd name="connsiteX4" fmla="*/ 306011 w 645329"/>
              <a:gd name="connsiteY4" fmla="*/ 577212 h 1725521"/>
              <a:gd name="connsiteX5" fmla="*/ 472975 w 645329"/>
              <a:gd name="connsiteY5" fmla="*/ 674219 h 1725521"/>
              <a:gd name="connsiteX6" fmla="*/ 539501 w 645329"/>
              <a:gd name="connsiteY6" fmla="*/ 796616 h 1725521"/>
              <a:gd name="connsiteX7" fmla="*/ 587951 w 645329"/>
              <a:gd name="connsiteY7" fmla="*/ 882012 h 1725521"/>
              <a:gd name="connsiteX8" fmla="*/ 638169 w 645329"/>
              <a:gd name="connsiteY8" fmla="*/ 1081853 h 1725521"/>
              <a:gd name="connsiteX9" fmla="*/ 625114 w 645329"/>
              <a:gd name="connsiteY9" fmla="*/ 1557258 h 1725521"/>
              <a:gd name="connsiteX10" fmla="*/ 250356 w 645329"/>
              <a:gd name="connsiteY10" fmla="*/ 1725521 h 1725521"/>
              <a:gd name="connsiteX11" fmla="*/ 39311 w 645329"/>
              <a:gd name="connsiteY11" fmla="*/ 1064892 h 1725521"/>
              <a:gd name="connsiteX0" fmla="*/ 39311 w 647220"/>
              <a:gd name="connsiteY0" fmla="*/ 1064892 h 1725521"/>
              <a:gd name="connsiteX1" fmla="*/ 2155 w 647220"/>
              <a:gd name="connsiteY1" fmla="*/ 928907 h 1725521"/>
              <a:gd name="connsiteX2" fmla="*/ 69791 w 647220"/>
              <a:gd name="connsiteY2" fmla="*/ 729612 h 1725521"/>
              <a:gd name="connsiteX3" fmla="*/ 53459 w 647220"/>
              <a:gd name="connsiteY3" fmla="*/ 953 h 1725521"/>
              <a:gd name="connsiteX4" fmla="*/ 306011 w 647220"/>
              <a:gd name="connsiteY4" fmla="*/ 577212 h 1725521"/>
              <a:gd name="connsiteX5" fmla="*/ 472975 w 647220"/>
              <a:gd name="connsiteY5" fmla="*/ 674219 h 1725521"/>
              <a:gd name="connsiteX6" fmla="*/ 539501 w 647220"/>
              <a:gd name="connsiteY6" fmla="*/ 796616 h 1725521"/>
              <a:gd name="connsiteX7" fmla="*/ 605506 w 647220"/>
              <a:gd name="connsiteY7" fmla="*/ 951453 h 1725521"/>
              <a:gd name="connsiteX8" fmla="*/ 638169 w 647220"/>
              <a:gd name="connsiteY8" fmla="*/ 1081853 h 1725521"/>
              <a:gd name="connsiteX9" fmla="*/ 625114 w 647220"/>
              <a:gd name="connsiteY9" fmla="*/ 1557258 h 1725521"/>
              <a:gd name="connsiteX10" fmla="*/ 250356 w 647220"/>
              <a:gd name="connsiteY10" fmla="*/ 1725521 h 1725521"/>
              <a:gd name="connsiteX11" fmla="*/ 39311 w 647220"/>
              <a:gd name="connsiteY11" fmla="*/ 1064892 h 1725521"/>
              <a:gd name="connsiteX0" fmla="*/ 293498 w 901407"/>
              <a:gd name="connsiteY0" fmla="*/ 686591 h 1347220"/>
              <a:gd name="connsiteX1" fmla="*/ 256342 w 901407"/>
              <a:gd name="connsiteY1" fmla="*/ 550606 h 1347220"/>
              <a:gd name="connsiteX2" fmla="*/ 323978 w 901407"/>
              <a:gd name="connsiteY2" fmla="*/ 351311 h 1347220"/>
              <a:gd name="connsiteX3" fmla="*/ 3369 w 901407"/>
              <a:gd name="connsiteY3" fmla="*/ 2533 h 1347220"/>
              <a:gd name="connsiteX4" fmla="*/ 560198 w 901407"/>
              <a:gd name="connsiteY4" fmla="*/ 198911 h 1347220"/>
              <a:gd name="connsiteX5" fmla="*/ 727162 w 901407"/>
              <a:gd name="connsiteY5" fmla="*/ 295918 h 1347220"/>
              <a:gd name="connsiteX6" fmla="*/ 793688 w 901407"/>
              <a:gd name="connsiteY6" fmla="*/ 418315 h 1347220"/>
              <a:gd name="connsiteX7" fmla="*/ 859693 w 901407"/>
              <a:gd name="connsiteY7" fmla="*/ 573152 h 1347220"/>
              <a:gd name="connsiteX8" fmla="*/ 892356 w 901407"/>
              <a:gd name="connsiteY8" fmla="*/ 703552 h 1347220"/>
              <a:gd name="connsiteX9" fmla="*/ 879301 w 901407"/>
              <a:gd name="connsiteY9" fmla="*/ 1178957 h 1347220"/>
              <a:gd name="connsiteX10" fmla="*/ 504543 w 901407"/>
              <a:gd name="connsiteY10" fmla="*/ 1347220 h 1347220"/>
              <a:gd name="connsiteX11" fmla="*/ 293498 w 901407"/>
              <a:gd name="connsiteY11" fmla="*/ 686591 h 1347220"/>
              <a:gd name="connsiteX0" fmla="*/ 307721 w 915630"/>
              <a:gd name="connsiteY0" fmla="*/ 688180 h 1348809"/>
              <a:gd name="connsiteX1" fmla="*/ 270565 w 915630"/>
              <a:gd name="connsiteY1" fmla="*/ 552195 h 1348809"/>
              <a:gd name="connsiteX2" fmla="*/ 150953 w 915630"/>
              <a:gd name="connsiteY2" fmla="*/ 401917 h 1348809"/>
              <a:gd name="connsiteX3" fmla="*/ 17592 w 915630"/>
              <a:gd name="connsiteY3" fmla="*/ 4122 h 1348809"/>
              <a:gd name="connsiteX4" fmla="*/ 574421 w 915630"/>
              <a:gd name="connsiteY4" fmla="*/ 200500 h 1348809"/>
              <a:gd name="connsiteX5" fmla="*/ 741385 w 915630"/>
              <a:gd name="connsiteY5" fmla="*/ 297507 h 1348809"/>
              <a:gd name="connsiteX6" fmla="*/ 807911 w 915630"/>
              <a:gd name="connsiteY6" fmla="*/ 419904 h 1348809"/>
              <a:gd name="connsiteX7" fmla="*/ 873916 w 915630"/>
              <a:gd name="connsiteY7" fmla="*/ 574741 h 1348809"/>
              <a:gd name="connsiteX8" fmla="*/ 906579 w 915630"/>
              <a:gd name="connsiteY8" fmla="*/ 705141 h 1348809"/>
              <a:gd name="connsiteX9" fmla="*/ 893524 w 915630"/>
              <a:gd name="connsiteY9" fmla="*/ 1180546 h 1348809"/>
              <a:gd name="connsiteX10" fmla="*/ 518766 w 915630"/>
              <a:gd name="connsiteY10" fmla="*/ 1348809 h 1348809"/>
              <a:gd name="connsiteX11" fmla="*/ 307721 w 915630"/>
              <a:gd name="connsiteY11" fmla="*/ 688180 h 1348809"/>
              <a:gd name="connsiteX0" fmla="*/ 306940 w 914849"/>
              <a:gd name="connsiteY0" fmla="*/ 688180 h 1348809"/>
              <a:gd name="connsiteX1" fmla="*/ 205418 w 914849"/>
              <a:gd name="connsiteY1" fmla="*/ 568534 h 1348809"/>
              <a:gd name="connsiteX2" fmla="*/ 150172 w 914849"/>
              <a:gd name="connsiteY2" fmla="*/ 401917 h 1348809"/>
              <a:gd name="connsiteX3" fmla="*/ 16811 w 914849"/>
              <a:gd name="connsiteY3" fmla="*/ 4122 h 1348809"/>
              <a:gd name="connsiteX4" fmla="*/ 573640 w 914849"/>
              <a:gd name="connsiteY4" fmla="*/ 200500 h 1348809"/>
              <a:gd name="connsiteX5" fmla="*/ 740604 w 914849"/>
              <a:gd name="connsiteY5" fmla="*/ 297507 h 1348809"/>
              <a:gd name="connsiteX6" fmla="*/ 807130 w 914849"/>
              <a:gd name="connsiteY6" fmla="*/ 419904 h 1348809"/>
              <a:gd name="connsiteX7" fmla="*/ 873135 w 914849"/>
              <a:gd name="connsiteY7" fmla="*/ 574741 h 1348809"/>
              <a:gd name="connsiteX8" fmla="*/ 905798 w 914849"/>
              <a:gd name="connsiteY8" fmla="*/ 705141 h 1348809"/>
              <a:gd name="connsiteX9" fmla="*/ 892743 w 914849"/>
              <a:gd name="connsiteY9" fmla="*/ 1180546 h 1348809"/>
              <a:gd name="connsiteX10" fmla="*/ 517985 w 914849"/>
              <a:gd name="connsiteY10" fmla="*/ 1348809 h 1348809"/>
              <a:gd name="connsiteX11" fmla="*/ 306940 w 914849"/>
              <a:gd name="connsiteY11" fmla="*/ 688180 h 1348809"/>
              <a:gd name="connsiteX0" fmla="*/ 219168 w 914849"/>
              <a:gd name="connsiteY0" fmla="*/ 700435 h 1348809"/>
              <a:gd name="connsiteX1" fmla="*/ 205418 w 914849"/>
              <a:gd name="connsiteY1" fmla="*/ 568534 h 1348809"/>
              <a:gd name="connsiteX2" fmla="*/ 150172 w 914849"/>
              <a:gd name="connsiteY2" fmla="*/ 401917 h 1348809"/>
              <a:gd name="connsiteX3" fmla="*/ 16811 w 914849"/>
              <a:gd name="connsiteY3" fmla="*/ 4122 h 1348809"/>
              <a:gd name="connsiteX4" fmla="*/ 573640 w 914849"/>
              <a:gd name="connsiteY4" fmla="*/ 200500 h 1348809"/>
              <a:gd name="connsiteX5" fmla="*/ 740604 w 914849"/>
              <a:gd name="connsiteY5" fmla="*/ 297507 h 1348809"/>
              <a:gd name="connsiteX6" fmla="*/ 807130 w 914849"/>
              <a:gd name="connsiteY6" fmla="*/ 419904 h 1348809"/>
              <a:gd name="connsiteX7" fmla="*/ 873135 w 914849"/>
              <a:gd name="connsiteY7" fmla="*/ 574741 h 1348809"/>
              <a:gd name="connsiteX8" fmla="*/ 905798 w 914849"/>
              <a:gd name="connsiteY8" fmla="*/ 705141 h 1348809"/>
              <a:gd name="connsiteX9" fmla="*/ 892743 w 914849"/>
              <a:gd name="connsiteY9" fmla="*/ 1180546 h 1348809"/>
              <a:gd name="connsiteX10" fmla="*/ 517985 w 914849"/>
              <a:gd name="connsiteY10" fmla="*/ 1348809 h 1348809"/>
              <a:gd name="connsiteX11" fmla="*/ 219168 w 914849"/>
              <a:gd name="connsiteY11" fmla="*/ 700435 h 1348809"/>
              <a:gd name="connsiteX0" fmla="*/ 219168 w 914849"/>
              <a:gd name="connsiteY0" fmla="*/ 700435 h 1446843"/>
              <a:gd name="connsiteX1" fmla="*/ 205418 w 914849"/>
              <a:gd name="connsiteY1" fmla="*/ 568534 h 1446843"/>
              <a:gd name="connsiteX2" fmla="*/ 150172 w 914849"/>
              <a:gd name="connsiteY2" fmla="*/ 401917 h 1446843"/>
              <a:gd name="connsiteX3" fmla="*/ 16811 w 914849"/>
              <a:gd name="connsiteY3" fmla="*/ 4122 h 1446843"/>
              <a:gd name="connsiteX4" fmla="*/ 573640 w 914849"/>
              <a:gd name="connsiteY4" fmla="*/ 200500 h 1446843"/>
              <a:gd name="connsiteX5" fmla="*/ 740604 w 914849"/>
              <a:gd name="connsiteY5" fmla="*/ 297507 h 1446843"/>
              <a:gd name="connsiteX6" fmla="*/ 807130 w 914849"/>
              <a:gd name="connsiteY6" fmla="*/ 419904 h 1446843"/>
              <a:gd name="connsiteX7" fmla="*/ 873135 w 914849"/>
              <a:gd name="connsiteY7" fmla="*/ 574741 h 1446843"/>
              <a:gd name="connsiteX8" fmla="*/ 905798 w 914849"/>
              <a:gd name="connsiteY8" fmla="*/ 705141 h 1446843"/>
              <a:gd name="connsiteX9" fmla="*/ 892743 w 914849"/>
              <a:gd name="connsiteY9" fmla="*/ 1180546 h 1446843"/>
              <a:gd name="connsiteX10" fmla="*/ 342440 w 914849"/>
              <a:gd name="connsiteY10" fmla="*/ 1446843 h 1446843"/>
              <a:gd name="connsiteX11" fmla="*/ 219168 w 914849"/>
              <a:gd name="connsiteY11" fmla="*/ 700435 h 1446843"/>
              <a:gd name="connsiteX0" fmla="*/ 131396 w 914849"/>
              <a:gd name="connsiteY0" fmla="*/ 733113 h 1446843"/>
              <a:gd name="connsiteX1" fmla="*/ 205418 w 914849"/>
              <a:gd name="connsiteY1" fmla="*/ 568534 h 1446843"/>
              <a:gd name="connsiteX2" fmla="*/ 150172 w 914849"/>
              <a:gd name="connsiteY2" fmla="*/ 401917 h 1446843"/>
              <a:gd name="connsiteX3" fmla="*/ 16811 w 914849"/>
              <a:gd name="connsiteY3" fmla="*/ 4122 h 1446843"/>
              <a:gd name="connsiteX4" fmla="*/ 573640 w 914849"/>
              <a:gd name="connsiteY4" fmla="*/ 200500 h 1446843"/>
              <a:gd name="connsiteX5" fmla="*/ 740604 w 914849"/>
              <a:gd name="connsiteY5" fmla="*/ 297507 h 1446843"/>
              <a:gd name="connsiteX6" fmla="*/ 807130 w 914849"/>
              <a:gd name="connsiteY6" fmla="*/ 419904 h 1446843"/>
              <a:gd name="connsiteX7" fmla="*/ 873135 w 914849"/>
              <a:gd name="connsiteY7" fmla="*/ 574741 h 1446843"/>
              <a:gd name="connsiteX8" fmla="*/ 905798 w 914849"/>
              <a:gd name="connsiteY8" fmla="*/ 705141 h 1446843"/>
              <a:gd name="connsiteX9" fmla="*/ 892743 w 914849"/>
              <a:gd name="connsiteY9" fmla="*/ 1180546 h 1446843"/>
              <a:gd name="connsiteX10" fmla="*/ 342440 w 914849"/>
              <a:gd name="connsiteY10" fmla="*/ 1446843 h 1446843"/>
              <a:gd name="connsiteX11" fmla="*/ 131396 w 914849"/>
              <a:gd name="connsiteY11" fmla="*/ 733113 h 1446843"/>
              <a:gd name="connsiteX0" fmla="*/ 342440 w 914849"/>
              <a:gd name="connsiteY0" fmla="*/ 1446843 h 1446843"/>
              <a:gd name="connsiteX1" fmla="*/ 205418 w 914849"/>
              <a:gd name="connsiteY1" fmla="*/ 568534 h 1446843"/>
              <a:gd name="connsiteX2" fmla="*/ 150172 w 914849"/>
              <a:gd name="connsiteY2" fmla="*/ 401917 h 1446843"/>
              <a:gd name="connsiteX3" fmla="*/ 16811 w 914849"/>
              <a:gd name="connsiteY3" fmla="*/ 4122 h 1446843"/>
              <a:gd name="connsiteX4" fmla="*/ 573640 w 914849"/>
              <a:gd name="connsiteY4" fmla="*/ 200500 h 1446843"/>
              <a:gd name="connsiteX5" fmla="*/ 740604 w 914849"/>
              <a:gd name="connsiteY5" fmla="*/ 297507 h 1446843"/>
              <a:gd name="connsiteX6" fmla="*/ 807130 w 914849"/>
              <a:gd name="connsiteY6" fmla="*/ 419904 h 1446843"/>
              <a:gd name="connsiteX7" fmla="*/ 873135 w 914849"/>
              <a:gd name="connsiteY7" fmla="*/ 574741 h 1446843"/>
              <a:gd name="connsiteX8" fmla="*/ 905798 w 914849"/>
              <a:gd name="connsiteY8" fmla="*/ 705141 h 1446843"/>
              <a:gd name="connsiteX9" fmla="*/ 892743 w 914849"/>
              <a:gd name="connsiteY9" fmla="*/ 1180546 h 1446843"/>
              <a:gd name="connsiteX10" fmla="*/ 342440 w 914849"/>
              <a:gd name="connsiteY10" fmla="*/ 1446843 h 1446843"/>
              <a:gd name="connsiteX0" fmla="*/ 344314 w 916723"/>
              <a:gd name="connsiteY0" fmla="*/ 1446843 h 1446843"/>
              <a:gd name="connsiteX1" fmla="*/ 353580 w 916723"/>
              <a:gd name="connsiteY1" fmla="*/ 637975 h 1446843"/>
              <a:gd name="connsiteX2" fmla="*/ 152046 w 916723"/>
              <a:gd name="connsiteY2" fmla="*/ 401917 h 1446843"/>
              <a:gd name="connsiteX3" fmla="*/ 18685 w 916723"/>
              <a:gd name="connsiteY3" fmla="*/ 4122 h 1446843"/>
              <a:gd name="connsiteX4" fmla="*/ 575514 w 916723"/>
              <a:gd name="connsiteY4" fmla="*/ 200500 h 1446843"/>
              <a:gd name="connsiteX5" fmla="*/ 742478 w 916723"/>
              <a:gd name="connsiteY5" fmla="*/ 297507 h 1446843"/>
              <a:gd name="connsiteX6" fmla="*/ 809004 w 916723"/>
              <a:gd name="connsiteY6" fmla="*/ 419904 h 1446843"/>
              <a:gd name="connsiteX7" fmla="*/ 875009 w 916723"/>
              <a:gd name="connsiteY7" fmla="*/ 574741 h 1446843"/>
              <a:gd name="connsiteX8" fmla="*/ 907672 w 916723"/>
              <a:gd name="connsiteY8" fmla="*/ 705141 h 1446843"/>
              <a:gd name="connsiteX9" fmla="*/ 894617 w 916723"/>
              <a:gd name="connsiteY9" fmla="*/ 1180546 h 1446843"/>
              <a:gd name="connsiteX10" fmla="*/ 344314 w 916723"/>
              <a:gd name="connsiteY10" fmla="*/ 1446843 h 1446843"/>
              <a:gd name="connsiteX0" fmla="*/ 484750 w 916723"/>
              <a:gd name="connsiteY0" fmla="*/ 1389657 h 1389657"/>
              <a:gd name="connsiteX1" fmla="*/ 353580 w 916723"/>
              <a:gd name="connsiteY1" fmla="*/ 637975 h 1389657"/>
              <a:gd name="connsiteX2" fmla="*/ 152046 w 916723"/>
              <a:gd name="connsiteY2" fmla="*/ 401917 h 1389657"/>
              <a:gd name="connsiteX3" fmla="*/ 18685 w 916723"/>
              <a:gd name="connsiteY3" fmla="*/ 4122 h 1389657"/>
              <a:gd name="connsiteX4" fmla="*/ 575514 w 916723"/>
              <a:gd name="connsiteY4" fmla="*/ 200500 h 1389657"/>
              <a:gd name="connsiteX5" fmla="*/ 742478 w 916723"/>
              <a:gd name="connsiteY5" fmla="*/ 297507 h 1389657"/>
              <a:gd name="connsiteX6" fmla="*/ 809004 w 916723"/>
              <a:gd name="connsiteY6" fmla="*/ 419904 h 1389657"/>
              <a:gd name="connsiteX7" fmla="*/ 875009 w 916723"/>
              <a:gd name="connsiteY7" fmla="*/ 574741 h 1389657"/>
              <a:gd name="connsiteX8" fmla="*/ 907672 w 916723"/>
              <a:gd name="connsiteY8" fmla="*/ 705141 h 1389657"/>
              <a:gd name="connsiteX9" fmla="*/ 894617 w 916723"/>
              <a:gd name="connsiteY9" fmla="*/ 1180546 h 1389657"/>
              <a:gd name="connsiteX10" fmla="*/ 484750 w 916723"/>
              <a:gd name="connsiteY10" fmla="*/ 1389657 h 1389657"/>
              <a:gd name="connsiteX0" fmla="*/ 483438 w 915411"/>
              <a:gd name="connsiteY0" fmla="*/ 1389657 h 1389657"/>
              <a:gd name="connsiteX1" fmla="*/ 252792 w 915411"/>
              <a:gd name="connsiteY1" fmla="*/ 1144483 h 1389657"/>
              <a:gd name="connsiteX2" fmla="*/ 150734 w 915411"/>
              <a:gd name="connsiteY2" fmla="*/ 401917 h 1389657"/>
              <a:gd name="connsiteX3" fmla="*/ 17373 w 915411"/>
              <a:gd name="connsiteY3" fmla="*/ 4122 h 1389657"/>
              <a:gd name="connsiteX4" fmla="*/ 574202 w 915411"/>
              <a:gd name="connsiteY4" fmla="*/ 200500 h 1389657"/>
              <a:gd name="connsiteX5" fmla="*/ 741166 w 915411"/>
              <a:gd name="connsiteY5" fmla="*/ 297507 h 1389657"/>
              <a:gd name="connsiteX6" fmla="*/ 807692 w 915411"/>
              <a:gd name="connsiteY6" fmla="*/ 419904 h 1389657"/>
              <a:gd name="connsiteX7" fmla="*/ 873697 w 915411"/>
              <a:gd name="connsiteY7" fmla="*/ 574741 h 1389657"/>
              <a:gd name="connsiteX8" fmla="*/ 906360 w 915411"/>
              <a:gd name="connsiteY8" fmla="*/ 705141 h 1389657"/>
              <a:gd name="connsiteX9" fmla="*/ 893305 w 915411"/>
              <a:gd name="connsiteY9" fmla="*/ 1180546 h 1389657"/>
              <a:gd name="connsiteX10" fmla="*/ 483438 w 915411"/>
              <a:gd name="connsiteY10" fmla="*/ 1389657 h 1389657"/>
              <a:gd name="connsiteX0" fmla="*/ 355373 w 787346"/>
              <a:gd name="connsiteY0" fmla="*/ 1640820 h 1640820"/>
              <a:gd name="connsiteX1" fmla="*/ 124727 w 787346"/>
              <a:gd name="connsiteY1" fmla="*/ 1395646 h 1640820"/>
              <a:gd name="connsiteX2" fmla="*/ 22669 w 787346"/>
              <a:gd name="connsiteY2" fmla="*/ 653080 h 1640820"/>
              <a:gd name="connsiteX3" fmla="*/ 41447 w 787346"/>
              <a:gd name="connsiteY3" fmla="*/ 2032 h 1640820"/>
              <a:gd name="connsiteX4" fmla="*/ 446137 w 787346"/>
              <a:gd name="connsiteY4" fmla="*/ 451663 h 1640820"/>
              <a:gd name="connsiteX5" fmla="*/ 613101 w 787346"/>
              <a:gd name="connsiteY5" fmla="*/ 548670 h 1640820"/>
              <a:gd name="connsiteX6" fmla="*/ 679627 w 787346"/>
              <a:gd name="connsiteY6" fmla="*/ 671067 h 1640820"/>
              <a:gd name="connsiteX7" fmla="*/ 745632 w 787346"/>
              <a:gd name="connsiteY7" fmla="*/ 825904 h 1640820"/>
              <a:gd name="connsiteX8" fmla="*/ 778295 w 787346"/>
              <a:gd name="connsiteY8" fmla="*/ 956304 h 1640820"/>
              <a:gd name="connsiteX9" fmla="*/ 765240 w 787346"/>
              <a:gd name="connsiteY9" fmla="*/ 1431709 h 1640820"/>
              <a:gd name="connsiteX10" fmla="*/ 355373 w 787346"/>
              <a:gd name="connsiteY10" fmla="*/ 1640820 h 1640820"/>
              <a:gd name="connsiteX0" fmla="*/ 355373 w 787346"/>
              <a:gd name="connsiteY0" fmla="*/ 1644378 h 1644378"/>
              <a:gd name="connsiteX1" fmla="*/ 124727 w 787346"/>
              <a:gd name="connsiteY1" fmla="*/ 1399204 h 1644378"/>
              <a:gd name="connsiteX2" fmla="*/ 22669 w 787346"/>
              <a:gd name="connsiteY2" fmla="*/ 656638 h 1644378"/>
              <a:gd name="connsiteX3" fmla="*/ 41447 w 787346"/>
              <a:gd name="connsiteY3" fmla="*/ 5590 h 1644378"/>
              <a:gd name="connsiteX4" fmla="*/ 446137 w 787346"/>
              <a:gd name="connsiteY4" fmla="*/ 353103 h 1644378"/>
              <a:gd name="connsiteX5" fmla="*/ 613101 w 787346"/>
              <a:gd name="connsiteY5" fmla="*/ 552228 h 1644378"/>
              <a:gd name="connsiteX6" fmla="*/ 679627 w 787346"/>
              <a:gd name="connsiteY6" fmla="*/ 674625 h 1644378"/>
              <a:gd name="connsiteX7" fmla="*/ 745632 w 787346"/>
              <a:gd name="connsiteY7" fmla="*/ 829462 h 1644378"/>
              <a:gd name="connsiteX8" fmla="*/ 778295 w 787346"/>
              <a:gd name="connsiteY8" fmla="*/ 959862 h 1644378"/>
              <a:gd name="connsiteX9" fmla="*/ 765240 w 787346"/>
              <a:gd name="connsiteY9" fmla="*/ 1435267 h 1644378"/>
              <a:gd name="connsiteX10" fmla="*/ 355373 w 787346"/>
              <a:gd name="connsiteY10" fmla="*/ 1644378 h 1644378"/>
              <a:gd name="connsiteX0" fmla="*/ 355373 w 910445"/>
              <a:gd name="connsiteY0" fmla="*/ 1644378 h 1644378"/>
              <a:gd name="connsiteX1" fmla="*/ 124727 w 910445"/>
              <a:gd name="connsiteY1" fmla="*/ 1399204 h 1644378"/>
              <a:gd name="connsiteX2" fmla="*/ 22669 w 910445"/>
              <a:gd name="connsiteY2" fmla="*/ 656638 h 1644378"/>
              <a:gd name="connsiteX3" fmla="*/ 41447 w 910445"/>
              <a:gd name="connsiteY3" fmla="*/ 5590 h 1644378"/>
              <a:gd name="connsiteX4" fmla="*/ 446137 w 910445"/>
              <a:gd name="connsiteY4" fmla="*/ 353103 h 1644378"/>
              <a:gd name="connsiteX5" fmla="*/ 613101 w 910445"/>
              <a:gd name="connsiteY5" fmla="*/ 552228 h 1644378"/>
              <a:gd name="connsiteX6" fmla="*/ 679627 w 910445"/>
              <a:gd name="connsiteY6" fmla="*/ 674625 h 1644378"/>
              <a:gd name="connsiteX7" fmla="*/ 745632 w 910445"/>
              <a:gd name="connsiteY7" fmla="*/ 829462 h 1644378"/>
              <a:gd name="connsiteX8" fmla="*/ 907028 w 910445"/>
              <a:gd name="connsiteY8" fmla="*/ 951693 h 1644378"/>
              <a:gd name="connsiteX9" fmla="*/ 765240 w 910445"/>
              <a:gd name="connsiteY9" fmla="*/ 1435267 h 1644378"/>
              <a:gd name="connsiteX10" fmla="*/ 355373 w 910445"/>
              <a:gd name="connsiteY10" fmla="*/ 1644378 h 1644378"/>
              <a:gd name="connsiteX0" fmla="*/ 355373 w 913103"/>
              <a:gd name="connsiteY0" fmla="*/ 1644378 h 1644378"/>
              <a:gd name="connsiteX1" fmla="*/ 124727 w 913103"/>
              <a:gd name="connsiteY1" fmla="*/ 1399204 h 1644378"/>
              <a:gd name="connsiteX2" fmla="*/ 22669 w 913103"/>
              <a:gd name="connsiteY2" fmla="*/ 656638 h 1644378"/>
              <a:gd name="connsiteX3" fmla="*/ 41447 w 913103"/>
              <a:gd name="connsiteY3" fmla="*/ 5590 h 1644378"/>
              <a:gd name="connsiteX4" fmla="*/ 446137 w 913103"/>
              <a:gd name="connsiteY4" fmla="*/ 353103 h 1644378"/>
              <a:gd name="connsiteX5" fmla="*/ 613101 w 913103"/>
              <a:gd name="connsiteY5" fmla="*/ 552228 h 1644378"/>
              <a:gd name="connsiteX6" fmla="*/ 679627 w 913103"/>
              <a:gd name="connsiteY6" fmla="*/ 674625 h 1644378"/>
              <a:gd name="connsiteX7" fmla="*/ 821701 w 913103"/>
              <a:gd name="connsiteY7" fmla="*/ 809038 h 1644378"/>
              <a:gd name="connsiteX8" fmla="*/ 907028 w 913103"/>
              <a:gd name="connsiteY8" fmla="*/ 951693 h 1644378"/>
              <a:gd name="connsiteX9" fmla="*/ 765240 w 913103"/>
              <a:gd name="connsiteY9" fmla="*/ 1435267 h 1644378"/>
              <a:gd name="connsiteX10" fmla="*/ 355373 w 913103"/>
              <a:gd name="connsiteY10" fmla="*/ 1644378 h 1644378"/>
              <a:gd name="connsiteX0" fmla="*/ 355373 w 912729"/>
              <a:gd name="connsiteY0" fmla="*/ 1644378 h 1644378"/>
              <a:gd name="connsiteX1" fmla="*/ 124727 w 912729"/>
              <a:gd name="connsiteY1" fmla="*/ 1399204 h 1644378"/>
              <a:gd name="connsiteX2" fmla="*/ 22669 w 912729"/>
              <a:gd name="connsiteY2" fmla="*/ 656638 h 1644378"/>
              <a:gd name="connsiteX3" fmla="*/ 41447 w 912729"/>
              <a:gd name="connsiteY3" fmla="*/ 5590 h 1644378"/>
              <a:gd name="connsiteX4" fmla="*/ 446137 w 912729"/>
              <a:gd name="connsiteY4" fmla="*/ 353103 h 1644378"/>
              <a:gd name="connsiteX5" fmla="*/ 613101 w 912729"/>
              <a:gd name="connsiteY5" fmla="*/ 552228 h 1644378"/>
              <a:gd name="connsiteX6" fmla="*/ 720587 w 912729"/>
              <a:gd name="connsiteY6" fmla="*/ 658286 h 1644378"/>
              <a:gd name="connsiteX7" fmla="*/ 821701 w 912729"/>
              <a:gd name="connsiteY7" fmla="*/ 809038 h 1644378"/>
              <a:gd name="connsiteX8" fmla="*/ 907028 w 912729"/>
              <a:gd name="connsiteY8" fmla="*/ 951693 h 1644378"/>
              <a:gd name="connsiteX9" fmla="*/ 765240 w 912729"/>
              <a:gd name="connsiteY9" fmla="*/ 1435267 h 1644378"/>
              <a:gd name="connsiteX10" fmla="*/ 355373 w 912729"/>
              <a:gd name="connsiteY10" fmla="*/ 1644378 h 1644378"/>
              <a:gd name="connsiteX0" fmla="*/ 355373 w 912729"/>
              <a:gd name="connsiteY0" fmla="*/ 1644378 h 1646592"/>
              <a:gd name="connsiteX1" fmla="*/ 124727 w 912729"/>
              <a:gd name="connsiteY1" fmla="*/ 1399204 h 1646592"/>
              <a:gd name="connsiteX2" fmla="*/ 22669 w 912729"/>
              <a:gd name="connsiteY2" fmla="*/ 656638 h 1646592"/>
              <a:gd name="connsiteX3" fmla="*/ 41447 w 912729"/>
              <a:gd name="connsiteY3" fmla="*/ 5590 h 1646592"/>
              <a:gd name="connsiteX4" fmla="*/ 446137 w 912729"/>
              <a:gd name="connsiteY4" fmla="*/ 353103 h 1646592"/>
              <a:gd name="connsiteX5" fmla="*/ 613101 w 912729"/>
              <a:gd name="connsiteY5" fmla="*/ 552228 h 1646592"/>
              <a:gd name="connsiteX6" fmla="*/ 720587 w 912729"/>
              <a:gd name="connsiteY6" fmla="*/ 658286 h 1646592"/>
              <a:gd name="connsiteX7" fmla="*/ 821701 w 912729"/>
              <a:gd name="connsiteY7" fmla="*/ 809038 h 1646592"/>
              <a:gd name="connsiteX8" fmla="*/ 907028 w 912729"/>
              <a:gd name="connsiteY8" fmla="*/ 951693 h 1646592"/>
              <a:gd name="connsiteX9" fmla="*/ 765240 w 912729"/>
              <a:gd name="connsiteY9" fmla="*/ 1435267 h 1646592"/>
              <a:gd name="connsiteX10" fmla="*/ 613727 w 912729"/>
              <a:gd name="connsiteY10" fmla="*/ 1515538 h 1646592"/>
              <a:gd name="connsiteX11" fmla="*/ 355373 w 912729"/>
              <a:gd name="connsiteY11" fmla="*/ 1644378 h 1646592"/>
              <a:gd name="connsiteX0" fmla="*/ 355373 w 934798"/>
              <a:gd name="connsiteY0" fmla="*/ 1644378 h 1778294"/>
              <a:gd name="connsiteX1" fmla="*/ 124727 w 934798"/>
              <a:gd name="connsiteY1" fmla="*/ 1399204 h 1778294"/>
              <a:gd name="connsiteX2" fmla="*/ 22669 w 934798"/>
              <a:gd name="connsiteY2" fmla="*/ 656638 h 1778294"/>
              <a:gd name="connsiteX3" fmla="*/ 41447 w 934798"/>
              <a:gd name="connsiteY3" fmla="*/ 5590 h 1778294"/>
              <a:gd name="connsiteX4" fmla="*/ 446137 w 934798"/>
              <a:gd name="connsiteY4" fmla="*/ 353103 h 1778294"/>
              <a:gd name="connsiteX5" fmla="*/ 613101 w 934798"/>
              <a:gd name="connsiteY5" fmla="*/ 552228 h 1778294"/>
              <a:gd name="connsiteX6" fmla="*/ 720587 w 934798"/>
              <a:gd name="connsiteY6" fmla="*/ 658286 h 1778294"/>
              <a:gd name="connsiteX7" fmla="*/ 821701 w 934798"/>
              <a:gd name="connsiteY7" fmla="*/ 809038 h 1778294"/>
              <a:gd name="connsiteX8" fmla="*/ 907028 w 934798"/>
              <a:gd name="connsiteY8" fmla="*/ 951693 h 1778294"/>
              <a:gd name="connsiteX9" fmla="*/ 765240 w 934798"/>
              <a:gd name="connsiteY9" fmla="*/ 1435267 h 1778294"/>
              <a:gd name="connsiteX10" fmla="*/ 923856 w 934798"/>
              <a:gd name="connsiteY10" fmla="*/ 1772877 h 1778294"/>
              <a:gd name="connsiteX11" fmla="*/ 355373 w 934798"/>
              <a:gd name="connsiteY11" fmla="*/ 1644378 h 1778294"/>
              <a:gd name="connsiteX0" fmla="*/ 355373 w 1018016"/>
              <a:gd name="connsiteY0" fmla="*/ 1644378 h 1778294"/>
              <a:gd name="connsiteX1" fmla="*/ 124727 w 1018016"/>
              <a:gd name="connsiteY1" fmla="*/ 1399204 h 1778294"/>
              <a:gd name="connsiteX2" fmla="*/ 22669 w 1018016"/>
              <a:gd name="connsiteY2" fmla="*/ 656638 h 1778294"/>
              <a:gd name="connsiteX3" fmla="*/ 41447 w 1018016"/>
              <a:gd name="connsiteY3" fmla="*/ 5590 h 1778294"/>
              <a:gd name="connsiteX4" fmla="*/ 446137 w 1018016"/>
              <a:gd name="connsiteY4" fmla="*/ 353103 h 1778294"/>
              <a:gd name="connsiteX5" fmla="*/ 613101 w 1018016"/>
              <a:gd name="connsiteY5" fmla="*/ 552228 h 1778294"/>
              <a:gd name="connsiteX6" fmla="*/ 720587 w 1018016"/>
              <a:gd name="connsiteY6" fmla="*/ 658286 h 1778294"/>
              <a:gd name="connsiteX7" fmla="*/ 821701 w 1018016"/>
              <a:gd name="connsiteY7" fmla="*/ 809038 h 1778294"/>
              <a:gd name="connsiteX8" fmla="*/ 907028 w 1018016"/>
              <a:gd name="connsiteY8" fmla="*/ 951693 h 1778294"/>
              <a:gd name="connsiteX9" fmla="*/ 1011003 w 1018016"/>
              <a:gd name="connsiteY9" fmla="*/ 1455691 h 1778294"/>
              <a:gd name="connsiteX10" fmla="*/ 923856 w 1018016"/>
              <a:gd name="connsiteY10" fmla="*/ 1772877 h 1778294"/>
              <a:gd name="connsiteX11" fmla="*/ 355373 w 1018016"/>
              <a:gd name="connsiteY11" fmla="*/ 1644378 h 1778294"/>
              <a:gd name="connsiteX0" fmla="*/ 355373 w 1012245"/>
              <a:gd name="connsiteY0" fmla="*/ 1644378 h 1778294"/>
              <a:gd name="connsiteX1" fmla="*/ 124727 w 1012245"/>
              <a:gd name="connsiteY1" fmla="*/ 1399204 h 1778294"/>
              <a:gd name="connsiteX2" fmla="*/ 22669 w 1012245"/>
              <a:gd name="connsiteY2" fmla="*/ 656638 h 1778294"/>
              <a:gd name="connsiteX3" fmla="*/ 41447 w 1012245"/>
              <a:gd name="connsiteY3" fmla="*/ 5590 h 1778294"/>
              <a:gd name="connsiteX4" fmla="*/ 446137 w 1012245"/>
              <a:gd name="connsiteY4" fmla="*/ 353103 h 1778294"/>
              <a:gd name="connsiteX5" fmla="*/ 613101 w 1012245"/>
              <a:gd name="connsiteY5" fmla="*/ 552228 h 1778294"/>
              <a:gd name="connsiteX6" fmla="*/ 720587 w 1012245"/>
              <a:gd name="connsiteY6" fmla="*/ 658286 h 1778294"/>
              <a:gd name="connsiteX7" fmla="*/ 821701 w 1012245"/>
              <a:gd name="connsiteY7" fmla="*/ 809038 h 1778294"/>
              <a:gd name="connsiteX8" fmla="*/ 907028 w 1012245"/>
              <a:gd name="connsiteY8" fmla="*/ 951693 h 1778294"/>
              <a:gd name="connsiteX9" fmla="*/ 970668 w 1012245"/>
              <a:gd name="connsiteY9" fmla="*/ 1209182 h 1778294"/>
              <a:gd name="connsiteX10" fmla="*/ 1011003 w 1012245"/>
              <a:gd name="connsiteY10" fmla="*/ 1455691 h 1778294"/>
              <a:gd name="connsiteX11" fmla="*/ 923856 w 1012245"/>
              <a:gd name="connsiteY11" fmla="*/ 1772877 h 1778294"/>
              <a:gd name="connsiteX12" fmla="*/ 355373 w 1012245"/>
              <a:gd name="connsiteY12" fmla="*/ 1644378 h 1778294"/>
              <a:gd name="connsiteX0" fmla="*/ 355373 w 1011456"/>
              <a:gd name="connsiteY0" fmla="*/ 1644378 h 1778294"/>
              <a:gd name="connsiteX1" fmla="*/ 124727 w 1011456"/>
              <a:gd name="connsiteY1" fmla="*/ 1399204 h 1778294"/>
              <a:gd name="connsiteX2" fmla="*/ 22669 w 1011456"/>
              <a:gd name="connsiteY2" fmla="*/ 656638 h 1778294"/>
              <a:gd name="connsiteX3" fmla="*/ 41447 w 1011456"/>
              <a:gd name="connsiteY3" fmla="*/ 5590 h 1778294"/>
              <a:gd name="connsiteX4" fmla="*/ 446137 w 1011456"/>
              <a:gd name="connsiteY4" fmla="*/ 353103 h 1778294"/>
              <a:gd name="connsiteX5" fmla="*/ 613101 w 1011456"/>
              <a:gd name="connsiteY5" fmla="*/ 552228 h 1778294"/>
              <a:gd name="connsiteX6" fmla="*/ 720587 w 1011456"/>
              <a:gd name="connsiteY6" fmla="*/ 658286 h 1778294"/>
              <a:gd name="connsiteX7" fmla="*/ 821701 w 1011456"/>
              <a:gd name="connsiteY7" fmla="*/ 809038 h 1778294"/>
              <a:gd name="connsiteX8" fmla="*/ 907028 w 1011456"/>
              <a:gd name="connsiteY8" fmla="*/ 951693 h 1778294"/>
              <a:gd name="connsiteX9" fmla="*/ 906302 w 1011456"/>
              <a:gd name="connsiteY9" fmla="*/ 1233691 h 1778294"/>
              <a:gd name="connsiteX10" fmla="*/ 1011003 w 1011456"/>
              <a:gd name="connsiteY10" fmla="*/ 1455691 h 1778294"/>
              <a:gd name="connsiteX11" fmla="*/ 923856 w 1011456"/>
              <a:gd name="connsiteY11" fmla="*/ 1772877 h 1778294"/>
              <a:gd name="connsiteX12" fmla="*/ 355373 w 1011456"/>
              <a:gd name="connsiteY12" fmla="*/ 1644378 h 1778294"/>
              <a:gd name="connsiteX0" fmla="*/ 355373 w 1011456"/>
              <a:gd name="connsiteY0" fmla="*/ 1644378 h 1778294"/>
              <a:gd name="connsiteX1" fmla="*/ 124727 w 1011456"/>
              <a:gd name="connsiteY1" fmla="*/ 1399204 h 1778294"/>
              <a:gd name="connsiteX2" fmla="*/ 22669 w 1011456"/>
              <a:gd name="connsiteY2" fmla="*/ 656638 h 1778294"/>
              <a:gd name="connsiteX3" fmla="*/ 41447 w 1011456"/>
              <a:gd name="connsiteY3" fmla="*/ 5590 h 1778294"/>
              <a:gd name="connsiteX4" fmla="*/ 446137 w 1011456"/>
              <a:gd name="connsiteY4" fmla="*/ 353103 h 1778294"/>
              <a:gd name="connsiteX5" fmla="*/ 613101 w 1011456"/>
              <a:gd name="connsiteY5" fmla="*/ 552228 h 1778294"/>
              <a:gd name="connsiteX6" fmla="*/ 720587 w 1011456"/>
              <a:gd name="connsiteY6" fmla="*/ 658286 h 1778294"/>
              <a:gd name="connsiteX7" fmla="*/ 821701 w 1011456"/>
              <a:gd name="connsiteY7" fmla="*/ 809038 h 1778294"/>
              <a:gd name="connsiteX8" fmla="*/ 848513 w 1011456"/>
              <a:gd name="connsiteY8" fmla="*/ 959863 h 1778294"/>
              <a:gd name="connsiteX9" fmla="*/ 906302 w 1011456"/>
              <a:gd name="connsiteY9" fmla="*/ 1233691 h 1778294"/>
              <a:gd name="connsiteX10" fmla="*/ 1011003 w 1011456"/>
              <a:gd name="connsiteY10" fmla="*/ 1455691 h 1778294"/>
              <a:gd name="connsiteX11" fmla="*/ 923856 w 1011456"/>
              <a:gd name="connsiteY11" fmla="*/ 1772877 h 1778294"/>
              <a:gd name="connsiteX12" fmla="*/ 355373 w 1011456"/>
              <a:gd name="connsiteY12" fmla="*/ 1644378 h 1778294"/>
              <a:gd name="connsiteX0" fmla="*/ 355373 w 1011456"/>
              <a:gd name="connsiteY0" fmla="*/ 1644378 h 1778294"/>
              <a:gd name="connsiteX1" fmla="*/ 124727 w 1011456"/>
              <a:gd name="connsiteY1" fmla="*/ 1399204 h 1778294"/>
              <a:gd name="connsiteX2" fmla="*/ 22669 w 1011456"/>
              <a:gd name="connsiteY2" fmla="*/ 656638 h 1778294"/>
              <a:gd name="connsiteX3" fmla="*/ 41447 w 1011456"/>
              <a:gd name="connsiteY3" fmla="*/ 5590 h 1778294"/>
              <a:gd name="connsiteX4" fmla="*/ 446137 w 1011456"/>
              <a:gd name="connsiteY4" fmla="*/ 353103 h 1778294"/>
              <a:gd name="connsiteX5" fmla="*/ 613101 w 1011456"/>
              <a:gd name="connsiteY5" fmla="*/ 552228 h 1778294"/>
              <a:gd name="connsiteX6" fmla="*/ 720587 w 1011456"/>
              <a:gd name="connsiteY6" fmla="*/ 658286 h 1778294"/>
              <a:gd name="connsiteX7" fmla="*/ 815849 w 1011456"/>
              <a:gd name="connsiteY7" fmla="*/ 825377 h 1778294"/>
              <a:gd name="connsiteX8" fmla="*/ 848513 w 1011456"/>
              <a:gd name="connsiteY8" fmla="*/ 959863 h 1778294"/>
              <a:gd name="connsiteX9" fmla="*/ 906302 w 1011456"/>
              <a:gd name="connsiteY9" fmla="*/ 1233691 h 1778294"/>
              <a:gd name="connsiteX10" fmla="*/ 1011003 w 1011456"/>
              <a:gd name="connsiteY10" fmla="*/ 1455691 h 1778294"/>
              <a:gd name="connsiteX11" fmla="*/ 923856 w 1011456"/>
              <a:gd name="connsiteY11" fmla="*/ 1772877 h 1778294"/>
              <a:gd name="connsiteX12" fmla="*/ 355373 w 1011456"/>
              <a:gd name="connsiteY12" fmla="*/ 1644378 h 1778294"/>
              <a:gd name="connsiteX0" fmla="*/ 355373 w 1075645"/>
              <a:gd name="connsiteY0" fmla="*/ 1644378 h 1778294"/>
              <a:gd name="connsiteX1" fmla="*/ 124727 w 1075645"/>
              <a:gd name="connsiteY1" fmla="*/ 1399204 h 1778294"/>
              <a:gd name="connsiteX2" fmla="*/ 22669 w 1075645"/>
              <a:gd name="connsiteY2" fmla="*/ 656638 h 1778294"/>
              <a:gd name="connsiteX3" fmla="*/ 41447 w 1075645"/>
              <a:gd name="connsiteY3" fmla="*/ 5590 h 1778294"/>
              <a:gd name="connsiteX4" fmla="*/ 446137 w 1075645"/>
              <a:gd name="connsiteY4" fmla="*/ 353103 h 1778294"/>
              <a:gd name="connsiteX5" fmla="*/ 613101 w 1075645"/>
              <a:gd name="connsiteY5" fmla="*/ 552228 h 1778294"/>
              <a:gd name="connsiteX6" fmla="*/ 720587 w 1075645"/>
              <a:gd name="connsiteY6" fmla="*/ 658286 h 1778294"/>
              <a:gd name="connsiteX7" fmla="*/ 815849 w 1075645"/>
              <a:gd name="connsiteY7" fmla="*/ 825377 h 1778294"/>
              <a:gd name="connsiteX8" fmla="*/ 848513 w 1075645"/>
              <a:gd name="connsiteY8" fmla="*/ 959863 h 1778294"/>
              <a:gd name="connsiteX9" fmla="*/ 906302 w 1075645"/>
              <a:gd name="connsiteY9" fmla="*/ 1233691 h 1778294"/>
              <a:gd name="connsiteX10" fmla="*/ 1075369 w 1075645"/>
              <a:gd name="connsiteY10" fmla="*/ 1455691 h 1778294"/>
              <a:gd name="connsiteX11" fmla="*/ 923856 w 1075645"/>
              <a:gd name="connsiteY11" fmla="*/ 1772877 h 1778294"/>
              <a:gd name="connsiteX12" fmla="*/ 355373 w 1075645"/>
              <a:gd name="connsiteY12" fmla="*/ 1644378 h 1778294"/>
              <a:gd name="connsiteX0" fmla="*/ 355373 w 1075797"/>
              <a:gd name="connsiteY0" fmla="*/ 1644378 h 1778294"/>
              <a:gd name="connsiteX1" fmla="*/ 124727 w 1075797"/>
              <a:gd name="connsiteY1" fmla="*/ 1399204 h 1778294"/>
              <a:gd name="connsiteX2" fmla="*/ 22669 w 1075797"/>
              <a:gd name="connsiteY2" fmla="*/ 656638 h 1778294"/>
              <a:gd name="connsiteX3" fmla="*/ 41447 w 1075797"/>
              <a:gd name="connsiteY3" fmla="*/ 5590 h 1778294"/>
              <a:gd name="connsiteX4" fmla="*/ 446137 w 1075797"/>
              <a:gd name="connsiteY4" fmla="*/ 353103 h 1778294"/>
              <a:gd name="connsiteX5" fmla="*/ 613101 w 1075797"/>
              <a:gd name="connsiteY5" fmla="*/ 552228 h 1778294"/>
              <a:gd name="connsiteX6" fmla="*/ 720587 w 1075797"/>
              <a:gd name="connsiteY6" fmla="*/ 658286 h 1778294"/>
              <a:gd name="connsiteX7" fmla="*/ 815849 w 1075797"/>
              <a:gd name="connsiteY7" fmla="*/ 825377 h 1778294"/>
              <a:gd name="connsiteX8" fmla="*/ 848513 w 1075797"/>
              <a:gd name="connsiteY8" fmla="*/ 959863 h 1778294"/>
              <a:gd name="connsiteX9" fmla="*/ 964816 w 1075797"/>
              <a:gd name="connsiteY9" fmla="*/ 1213267 h 1778294"/>
              <a:gd name="connsiteX10" fmla="*/ 1075369 w 1075797"/>
              <a:gd name="connsiteY10" fmla="*/ 1455691 h 1778294"/>
              <a:gd name="connsiteX11" fmla="*/ 923856 w 1075797"/>
              <a:gd name="connsiteY11" fmla="*/ 1772877 h 1778294"/>
              <a:gd name="connsiteX12" fmla="*/ 355373 w 1075797"/>
              <a:gd name="connsiteY12" fmla="*/ 1644378 h 1778294"/>
              <a:gd name="connsiteX0" fmla="*/ 355373 w 1075797"/>
              <a:gd name="connsiteY0" fmla="*/ 1644378 h 1778294"/>
              <a:gd name="connsiteX1" fmla="*/ 124727 w 1075797"/>
              <a:gd name="connsiteY1" fmla="*/ 1399204 h 1778294"/>
              <a:gd name="connsiteX2" fmla="*/ 22669 w 1075797"/>
              <a:gd name="connsiteY2" fmla="*/ 656638 h 1778294"/>
              <a:gd name="connsiteX3" fmla="*/ 41447 w 1075797"/>
              <a:gd name="connsiteY3" fmla="*/ 5590 h 1778294"/>
              <a:gd name="connsiteX4" fmla="*/ 446137 w 1075797"/>
              <a:gd name="connsiteY4" fmla="*/ 353103 h 1778294"/>
              <a:gd name="connsiteX5" fmla="*/ 613101 w 1075797"/>
              <a:gd name="connsiteY5" fmla="*/ 552228 h 1778294"/>
              <a:gd name="connsiteX6" fmla="*/ 720587 w 1075797"/>
              <a:gd name="connsiteY6" fmla="*/ 658286 h 1778294"/>
              <a:gd name="connsiteX7" fmla="*/ 815849 w 1075797"/>
              <a:gd name="connsiteY7" fmla="*/ 825377 h 1778294"/>
              <a:gd name="connsiteX8" fmla="*/ 877771 w 1075797"/>
              <a:gd name="connsiteY8" fmla="*/ 955779 h 1778294"/>
              <a:gd name="connsiteX9" fmla="*/ 964816 w 1075797"/>
              <a:gd name="connsiteY9" fmla="*/ 1213267 h 1778294"/>
              <a:gd name="connsiteX10" fmla="*/ 1075369 w 1075797"/>
              <a:gd name="connsiteY10" fmla="*/ 1455691 h 1778294"/>
              <a:gd name="connsiteX11" fmla="*/ 923856 w 1075797"/>
              <a:gd name="connsiteY11" fmla="*/ 1772877 h 1778294"/>
              <a:gd name="connsiteX12" fmla="*/ 355373 w 1075797"/>
              <a:gd name="connsiteY12" fmla="*/ 1644378 h 1778294"/>
              <a:gd name="connsiteX0" fmla="*/ 355373 w 1076984"/>
              <a:gd name="connsiteY0" fmla="*/ 1644378 h 1778294"/>
              <a:gd name="connsiteX1" fmla="*/ 124727 w 1076984"/>
              <a:gd name="connsiteY1" fmla="*/ 1399204 h 1778294"/>
              <a:gd name="connsiteX2" fmla="*/ 22669 w 1076984"/>
              <a:gd name="connsiteY2" fmla="*/ 656638 h 1778294"/>
              <a:gd name="connsiteX3" fmla="*/ 41447 w 1076984"/>
              <a:gd name="connsiteY3" fmla="*/ 5590 h 1778294"/>
              <a:gd name="connsiteX4" fmla="*/ 446137 w 1076984"/>
              <a:gd name="connsiteY4" fmla="*/ 353103 h 1778294"/>
              <a:gd name="connsiteX5" fmla="*/ 613101 w 1076984"/>
              <a:gd name="connsiteY5" fmla="*/ 552228 h 1778294"/>
              <a:gd name="connsiteX6" fmla="*/ 720587 w 1076984"/>
              <a:gd name="connsiteY6" fmla="*/ 658286 h 1778294"/>
              <a:gd name="connsiteX7" fmla="*/ 815849 w 1076984"/>
              <a:gd name="connsiteY7" fmla="*/ 825377 h 1778294"/>
              <a:gd name="connsiteX8" fmla="*/ 877771 w 1076984"/>
              <a:gd name="connsiteY8" fmla="*/ 955779 h 1778294"/>
              <a:gd name="connsiteX9" fmla="*/ 964816 w 1076984"/>
              <a:gd name="connsiteY9" fmla="*/ 1213267 h 1778294"/>
              <a:gd name="connsiteX10" fmla="*/ 1075369 w 1076984"/>
              <a:gd name="connsiteY10" fmla="*/ 1455691 h 1778294"/>
              <a:gd name="connsiteX11" fmla="*/ 1023331 w 1076984"/>
              <a:gd name="connsiteY11" fmla="*/ 1597232 h 1778294"/>
              <a:gd name="connsiteX12" fmla="*/ 923856 w 1076984"/>
              <a:gd name="connsiteY12" fmla="*/ 1772877 h 1778294"/>
              <a:gd name="connsiteX13" fmla="*/ 355373 w 1076984"/>
              <a:gd name="connsiteY13" fmla="*/ 1644378 h 1778294"/>
              <a:gd name="connsiteX0" fmla="*/ 355373 w 1098014"/>
              <a:gd name="connsiteY0" fmla="*/ 1644378 h 1778294"/>
              <a:gd name="connsiteX1" fmla="*/ 124727 w 1098014"/>
              <a:gd name="connsiteY1" fmla="*/ 1399204 h 1778294"/>
              <a:gd name="connsiteX2" fmla="*/ 22669 w 1098014"/>
              <a:gd name="connsiteY2" fmla="*/ 656638 h 1778294"/>
              <a:gd name="connsiteX3" fmla="*/ 41447 w 1098014"/>
              <a:gd name="connsiteY3" fmla="*/ 5590 h 1778294"/>
              <a:gd name="connsiteX4" fmla="*/ 446137 w 1098014"/>
              <a:gd name="connsiteY4" fmla="*/ 353103 h 1778294"/>
              <a:gd name="connsiteX5" fmla="*/ 613101 w 1098014"/>
              <a:gd name="connsiteY5" fmla="*/ 552228 h 1778294"/>
              <a:gd name="connsiteX6" fmla="*/ 720587 w 1098014"/>
              <a:gd name="connsiteY6" fmla="*/ 658286 h 1778294"/>
              <a:gd name="connsiteX7" fmla="*/ 815849 w 1098014"/>
              <a:gd name="connsiteY7" fmla="*/ 825377 h 1778294"/>
              <a:gd name="connsiteX8" fmla="*/ 877771 w 1098014"/>
              <a:gd name="connsiteY8" fmla="*/ 955779 h 1778294"/>
              <a:gd name="connsiteX9" fmla="*/ 964816 w 1098014"/>
              <a:gd name="connsiteY9" fmla="*/ 1213267 h 1778294"/>
              <a:gd name="connsiteX10" fmla="*/ 1075369 w 1098014"/>
              <a:gd name="connsiteY10" fmla="*/ 1455691 h 1778294"/>
              <a:gd name="connsiteX11" fmla="*/ 1087697 w 1098014"/>
              <a:gd name="connsiteY11" fmla="*/ 1593147 h 1778294"/>
              <a:gd name="connsiteX12" fmla="*/ 923856 w 1098014"/>
              <a:gd name="connsiteY12" fmla="*/ 1772877 h 1778294"/>
              <a:gd name="connsiteX13" fmla="*/ 355373 w 1098014"/>
              <a:gd name="connsiteY13" fmla="*/ 1644378 h 1778294"/>
              <a:gd name="connsiteX0" fmla="*/ 355373 w 1156425"/>
              <a:gd name="connsiteY0" fmla="*/ 1644378 h 1778294"/>
              <a:gd name="connsiteX1" fmla="*/ 124727 w 1156425"/>
              <a:gd name="connsiteY1" fmla="*/ 1399204 h 1778294"/>
              <a:gd name="connsiteX2" fmla="*/ 22669 w 1156425"/>
              <a:gd name="connsiteY2" fmla="*/ 656638 h 1778294"/>
              <a:gd name="connsiteX3" fmla="*/ 41447 w 1156425"/>
              <a:gd name="connsiteY3" fmla="*/ 5590 h 1778294"/>
              <a:gd name="connsiteX4" fmla="*/ 446137 w 1156425"/>
              <a:gd name="connsiteY4" fmla="*/ 353103 h 1778294"/>
              <a:gd name="connsiteX5" fmla="*/ 613101 w 1156425"/>
              <a:gd name="connsiteY5" fmla="*/ 552228 h 1778294"/>
              <a:gd name="connsiteX6" fmla="*/ 720587 w 1156425"/>
              <a:gd name="connsiteY6" fmla="*/ 658286 h 1778294"/>
              <a:gd name="connsiteX7" fmla="*/ 815849 w 1156425"/>
              <a:gd name="connsiteY7" fmla="*/ 825377 h 1778294"/>
              <a:gd name="connsiteX8" fmla="*/ 877771 w 1156425"/>
              <a:gd name="connsiteY8" fmla="*/ 955779 h 1778294"/>
              <a:gd name="connsiteX9" fmla="*/ 964816 w 1156425"/>
              <a:gd name="connsiteY9" fmla="*/ 1213267 h 1778294"/>
              <a:gd name="connsiteX10" fmla="*/ 1075369 w 1156425"/>
              <a:gd name="connsiteY10" fmla="*/ 1455691 h 1778294"/>
              <a:gd name="connsiteX11" fmla="*/ 1152063 w 1156425"/>
              <a:gd name="connsiteY11" fmla="*/ 1642164 h 1778294"/>
              <a:gd name="connsiteX12" fmla="*/ 923856 w 1156425"/>
              <a:gd name="connsiteY12" fmla="*/ 1772877 h 1778294"/>
              <a:gd name="connsiteX13" fmla="*/ 355373 w 1156425"/>
              <a:gd name="connsiteY13" fmla="*/ 1644378 h 1778294"/>
              <a:gd name="connsiteX0" fmla="*/ 355373 w 1158985"/>
              <a:gd name="connsiteY0" fmla="*/ 1644378 h 1778294"/>
              <a:gd name="connsiteX1" fmla="*/ 124727 w 1158985"/>
              <a:gd name="connsiteY1" fmla="*/ 1399204 h 1778294"/>
              <a:gd name="connsiteX2" fmla="*/ 22669 w 1158985"/>
              <a:gd name="connsiteY2" fmla="*/ 656638 h 1778294"/>
              <a:gd name="connsiteX3" fmla="*/ 41447 w 1158985"/>
              <a:gd name="connsiteY3" fmla="*/ 5590 h 1778294"/>
              <a:gd name="connsiteX4" fmla="*/ 446137 w 1158985"/>
              <a:gd name="connsiteY4" fmla="*/ 353103 h 1778294"/>
              <a:gd name="connsiteX5" fmla="*/ 613101 w 1158985"/>
              <a:gd name="connsiteY5" fmla="*/ 552228 h 1778294"/>
              <a:gd name="connsiteX6" fmla="*/ 720587 w 1158985"/>
              <a:gd name="connsiteY6" fmla="*/ 658286 h 1778294"/>
              <a:gd name="connsiteX7" fmla="*/ 815849 w 1158985"/>
              <a:gd name="connsiteY7" fmla="*/ 825377 h 1778294"/>
              <a:gd name="connsiteX8" fmla="*/ 877771 w 1158985"/>
              <a:gd name="connsiteY8" fmla="*/ 955779 h 1778294"/>
              <a:gd name="connsiteX9" fmla="*/ 964816 w 1158985"/>
              <a:gd name="connsiteY9" fmla="*/ 1213267 h 1778294"/>
              <a:gd name="connsiteX10" fmla="*/ 1116330 w 1158985"/>
              <a:gd name="connsiteY10" fmla="*/ 1447522 h 1778294"/>
              <a:gd name="connsiteX11" fmla="*/ 1152063 w 1158985"/>
              <a:gd name="connsiteY11" fmla="*/ 1642164 h 1778294"/>
              <a:gd name="connsiteX12" fmla="*/ 923856 w 1158985"/>
              <a:gd name="connsiteY12" fmla="*/ 1772877 h 1778294"/>
              <a:gd name="connsiteX13" fmla="*/ 355373 w 1158985"/>
              <a:gd name="connsiteY13" fmla="*/ 1644378 h 1778294"/>
              <a:gd name="connsiteX0" fmla="*/ 355373 w 1158985"/>
              <a:gd name="connsiteY0" fmla="*/ 1644378 h 1778294"/>
              <a:gd name="connsiteX1" fmla="*/ 124727 w 1158985"/>
              <a:gd name="connsiteY1" fmla="*/ 1399204 h 1778294"/>
              <a:gd name="connsiteX2" fmla="*/ 22669 w 1158985"/>
              <a:gd name="connsiteY2" fmla="*/ 656638 h 1778294"/>
              <a:gd name="connsiteX3" fmla="*/ 41447 w 1158985"/>
              <a:gd name="connsiteY3" fmla="*/ 5590 h 1778294"/>
              <a:gd name="connsiteX4" fmla="*/ 446137 w 1158985"/>
              <a:gd name="connsiteY4" fmla="*/ 353103 h 1778294"/>
              <a:gd name="connsiteX5" fmla="*/ 613101 w 1158985"/>
              <a:gd name="connsiteY5" fmla="*/ 552228 h 1778294"/>
              <a:gd name="connsiteX6" fmla="*/ 720587 w 1158985"/>
              <a:gd name="connsiteY6" fmla="*/ 658286 h 1778294"/>
              <a:gd name="connsiteX7" fmla="*/ 815849 w 1158985"/>
              <a:gd name="connsiteY7" fmla="*/ 825377 h 1778294"/>
              <a:gd name="connsiteX8" fmla="*/ 877771 w 1158985"/>
              <a:gd name="connsiteY8" fmla="*/ 955779 h 1778294"/>
              <a:gd name="connsiteX9" fmla="*/ 982371 w 1158985"/>
              <a:gd name="connsiteY9" fmla="*/ 1205097 h 1778294"/>
              <a:gd name="connsiteX10" fmla="*/ 1116330 w 1158985"/>
              <a:gd name="connsiteY10" fmla="*/ 1447522 h 1778294"/>
              <a:gd name="connsiteX11" fmla="*/ 1152063 w 1158985"/>
              <a:gd name="connsiteY11" fmla="*/ 1642164 h 1778294"/>
              <a:gd name="connsiteX12" fmla="*/ 923856 w 1158985"/>
              <a:gd name="connsiteY12" fmla="*/ 1772877 h 1778294"/>
              <a:gd name="connsiteX13" fmla="*/ 355373 w 1158985"/>
              <a:gd name="connsiteY13" fmla="*/ 1644378 h 1778294"/>
              <a:gd name="connsiteX0" fmla="*/ 522026 w 1325638"/>
              <a:gd name="connsiteY0" fmla="*/ 1640350 h 1774266"/>
              <a:gd name="connsiteX1" fmla="*/ 291380 w 1325638"/>
              <a:gd name="connsiteY1" fmla="*/ 1395176 h 1774266"/>
              <a:gd name="connsiteX2" fmla="*/ 189322 w 1325638"/>
              <a:gd name="connsiteY2" fmla="*/ 652610 h 1774266"/>
              <a:gd name="connsiteX3" fmla="*/ 15001 w 1325638"/>
              <a:gd name="connsiteY3" fmla="*/ 5647 h 1774266"/>
              <a:gd name="connsiteX4" fmla="*/ 612790 w 1325638"/>
              <a:gd name="connsiteY4" fmla="*/ 349075 h 1774266"/>
              <a:gd name="connsiteX5" fmla="*/ 779754 w 1325638"/>
              <a:gd name="connsiteY5" fmla="*/ 548200 h 1774266"/>
              <a:gd name="connsiteX6" fmla="*/ 887240 w 1325638"/>
              <a:gd name="connsiteY6" fmla="*/ 654258 h 1774266"/>
              <a:gd name="connsiteX7" fmla="*/ 982502 w 1325638"/>
              <a:gd name="connsiteY7" fmla="*/ 821349 h 1774266"/>
              <a:gd name="connsiteX8" fmla="*/ 1044424 w 1325638"/>
              <a:gd name="connsiteY8" fmla="*/ 951751 h 1774266"/>
              <a:gd name="connsiteX9" fmla="*/ 1149024 w 1325638"/>
              <a:gd name="connsiteY9" fmla="*/ 1201069 h 1774266"/>
              <a:gd name="connsiteX10" fmla="*/ 1282983 w 1325638"/>
              <a:gd name="connsiteY10" fmla="*/ 1443494 h 1774266"/>
              <a:gd name="connsiteX11" fmla="*/ 1318716 w 1325638"/>
              <a:gd name="connsiteY11" fmla="*/ 1638136 h 1774266"/>
              <a:gd name="connsiteX12" fmla="*/ 1090509 w 1325638"/>
              <a:gd name="connsiteY12" fmla="*/ 1768849 h 1774266"/>
              <a:gd name="connsiteX13" fmla="*/ 522026 w 1325638"/>
              <a:gd name="connsiteY13" fmla="*/ 1640350 h 1774266"/>
              <a:gd name="connsiteX0" fmla="*/ 528319 w 1331931"/>
              <a:gd name="connsiteY0" fmla="*/ 1640888 h 1774804"/>
              <a:gd name="connsiteX1" fmla="*/ 297673 w 1331931"/>
              <a:gd name="connsiteY1" fmla="*/ 1395714 h 1774804"/>
              <a:gd name="connsiteX2" fmla="*/ 148803 w 1331931"/>
              <a:gd name="connsiteY2" fmla="*/ 669487 h 1774804"/>
              <a:gd name="connsiteX3" fmla="*/ 21294 w 1331931"/>
              <a:gd name="connsiteY3" fmla="*/ 6185 h 1774804"/>
              <a:gd name="connsiteX4" fmla="*/ 619083 w 1331931"/>
              <a:gd name="connsiteY4" fmla="*/ 349613 h 1774804"/>
              <a:gd name="connsiteX5" fmla="*/ 786047 w 1331931"/>
              <a:gd name="connsiteY5" fmla="*/ 548738 h 1774804"/>
              <a:gd name="connsiteX6" fmla="*/ 893533 w 1331931"/>
              <a:gd name="connsiteY6" fmla="*/ 654796 h 1774804"/>
              <a:gd name="connsiteX7" fmla="*/ 988795 w 1331931"/>
              <a:gd name="connsiteY7" fmla="*/ 821887 h 1774804"/>
              <a:gd name="connsiteX8" fmla="*/ 1050717 w 1331931"/>
              <a:gd name="connsiteY8" fmla="*/ 952289 h 1774804"/>
              <a:gd name="connsiteX9" fmla="*/ 1155317 w 1331931"/>
              <a:gd name="connsiteY9" fmla="*/ 1201607 h 1774804"/>
              <a:gd name="connsiteX10" fmla="*/ 1289276 w 1331931"/>
              <a:gd name="connsiteY10" fmla="*/ 1444032 h 1774804"/>
              <a:gd name="connsiteX11" fmla="*/ 1325009 w 1331931"/>
              <a:gd name="connsiteY11" fmla="*/ 1638674 h 1774804"/>
              <a:gd name="connsiteX12" fmla="*/ 1096802 w 1331931"/>
              <a:gd name="connsiteY12" fmla="*/ 1769387 h 1774804"/>
              <a:gd name="connsiteX13" fmla="*/ 528319 w 1331931"/>
              <a:gd name="connsiteY13" fmla="*/ 1640888 h 1774804"/>
              <a:gd name="connsiteX0" fmla="*/ 549124 w 1352736"/>
              <a:gd name="connsiteY0" fmla="*/ 1644433 h 1778349"/>
              <a:gd name="connsiteX1" fmla="*/ 318478 w 1352736"/>
              <a:gd name="connsiteY1" fmla="*/ 1399259 h 1778349"/>
              <a:gd name="connsiteX2" fmla="*/ 169608 w 1352736"/>
              <a:gd name="connsiteY2" fmla="*/ 673032 h 1778349"/>
              <a:gd name="connsiteX3" fmla="*/ 42099 w 1352736"/>
              <a:gd name="connsiteY3" fmla="*/ 9730 h 1778349"/>
              <a:gd name="connsiteX4" fmla="*/ 955774 w 1352736"/>
              <a:gd name="connsiteY4" fmla="*/ 295969 h 1778349"/>
              <a:gd name="connsiteX5" fmla="*/ 806852 w 1352736"/>
              <a:gd name="connsiteY5" fmla="*/ 552283 h 1778349"/>
              <a:gd name="connsiteX6" fmla="*/ 914338 w 1352736"/>
              <a:gd name="connsiteY6" fmla="*/ 658341 h 1778349"/>
              <a:gd name="connsiteX7" fmla="*/ 1009600 w 1352736"/>
              <a:gd name="connsiteY7" fmla="*/ 825432 h 1778349"/>
              <a:gd name="connsiteX8" fmla="*/ 1071522 w 1352736"/>
              <a:gd name="connsiteY8" fmla="*/ 955834 h 1778349"/>
              <a:gd name="connsiteX9" fmla="*/ 1176122 w 1352736"/>
              <a:gd name="connsiteY9" fmla="*/ 1205152 h 1778349"/>
              <a:gd name="connsiteX10" fmla="*/ 1310081 w 1352736"/>
              <a:gd name="connsiteY10" fmla="*/ 1447577 h 1778349"/>
              <a:gd name="connsiteX11" fmla="*/ 1345814 w 1352736"/>
              <a:gd name="connsiteY11" fmla="*/ 1642219 h 1778349"/>
              <a:gd name="connsiteX12" fmla="*/ 1117607 w 1352736"/>
              <a:gd name="connsiteY12" fmla="*/ 1772932 h 1778349"/>
              <a:gd name="connsiteX13" fmla="*/ 549124 w 1352736"/>
              <a:gd name="connsiteY13" fmla="*/ 1644433 h 1778349"/>
              <a:gd name="connsiteX0" fmla="*/ 549124 w 1352736"/>
              <a:gd name="connsiteY0" fmla="*/ 1644709 h 1778625"/>
              <a:gd name="connsiteX1" fmla="*/ 318478 w 1352736"/>
              <a:gd name="connsiteY1" fmla="*/ 1399535 h 1778625"/>
              <a:gd name="connsiteX2" fmla="*/ 169608 w 1352736"/>
              <a:gd name="connsiteY2" fmla="*/ 673308 h 1778625"/>
              <a:gd name="connsiteX3" fmla="*/ 42099 w 1352736"/>
              <a:gd name="connsiteY3" fmla="*/ 10006 h 1778625"/>
              <a:gd name="connsiteX4" fmla="*/ 955774 w 1352736"/>
              <a:gd name="connsiteY4" fmla="*/ 296245 h 1778625"/>
              <a:gd name="connsiteX5" fmla="*/ 1216333 w 1352736"/>
              <a:gd name="connsiteY5" fmla="*/ 605663 h 1778625"/>
              <a:gd name="connsiteX6" fmla="*/ 914338 w 1352736"/>
              <a:gd name="connsiteY6" fmla="*/ 658617 h 1778625"/>
              <a:gd name="connsiteX7" fmla="*/ 1009600 w 1352736"/>
              <a:gd name="connsiteY7" fmla="*/ 825708 h 1778625"/>
              <a:gd name="connsiteX8" fmla="*/ 1071522 w 1352736"/>
              <a:gd name="connsiteY8" fmla="*/ 956110 h 1778625"/>
              <a:gd name="connsiteX9" fmla="*/ 1176122 w 1352736"/>
              <a:gd name="connsiteY9" fmla="*/ 1205428 h 1778625"/>
              <a:gd name="connsiteX10" fmla="*/ 1310081 w 1352736"/>
              <a:gd name="connsiteY10" fmla="*/ 1447853 h 1778625"/>
              <a:gd name="connsiteX11" fmla="*/ 1345814 w 1352736"/>
              <a:gd name="connsiteY11" fmla="*/ 1642495 h 1778625"/>
              <a:gd name="connsiteX12" fmla="*/ 1117607 w 1352736"/>
              <a:gd name="connsiteY12" fmla="*/ 1773208 h 1778625"/>
              <a:gd name="connsiteX13" fmla="*/ 549124 w 1352736"/>
              <a:gd name="connsiteY13" fmla="*/ 1644709 h 1778625"/>
              <a:gd name="connsiteX0" fmla="*/ 549124 w 1352736"/>
              <a:gd name="connsiteY0" fmla="*/ 1644709 h 1778625"/>
              <a:gd name="connsiteX1" fmla="*/ 318478 w 1352736"/>
              <a:gd name="connsiteY1" fmla="*/ 1399535 h 1778625"/>
              <a:gd name="connsiteX2" fmla="*/ 169608 w 1352736"/>
              <a:gd name="connsiteY2" fmla="*/ 673308 h 1778625"/>
              <a:gd name="connsiteX3" fmla="*/ 42099 w 1352736"/>
              <a:gd name="connsiteY3" fmla="*/ 10006 h 1778625"/>
              <a:gd name="connsiteX4" fmla="*/ 955774 w 1352736"/>
              <a:gd name="connsiteY4" fmla="*/ 296245 h 1778625"/>
              <a:gd name="connsiteX5" fmla="*/ 1216333 w 1352736"/>
              <a:gd name="connsiteY5" fmla="*/ 605663 h 1778625"/>
              <a:gd name="connsiteX6" fmla="*/ 1341368 w 1352736"/>
              <a:gd name="connsiteY6" fmla="*/ 777079 h 1778625"/>
              <a:gd name="connsiteX7" fmla="*/ 1009600 w 1352736"/>
              <a:gd name="connsiteY7" fmla="*/ 825708 h 1778625"/>
              <a:gd name="connsiteX8" fmla="*/ 1071522 w 1352736"/>
              <a:gd name="connsiteY8" fmla="*/ 956110 h 1778625"/>
              <a:gd name="connsiteX9" fmla="*/ 1176122 w 1352736"/>
              <a:gd name="connsiteY9" fmla="*/ 1205428 h 1778625"/>
              <a:gd name="connsiteX10" fmla="*/ 1310081 w 1352736"/>
              <a:gd name="connsiteY10" fmla="*/ 1447853 h 1778625"/>
              <a:gd name="connsiteX11" fmla="*/ 1345814 w 1352736"/>
              <a:gd name="connsiteY11" fmla="*/ 1642495 h 1778625"/>
              <a:gd name="connsiteX12" fmla="*/ 1117607 w 1352736"/>
              <a:gd name="connsiteY12" fmla="*/ 1773208 h 1778625"/>
              <a:gd name="connsiteX13" fmla="*/ 549124 w 1352736"/>
              <a:gd name="connsiteY13" fmla="*/ 1644709 h 1778625"/>
              <a:gd name="connsiteX0" fmla="*/ 549124 w 1354205"/>
              <a:gd name="connsiteY0" fmla="*/ 1644709 h 1778625"/>
              <a:gd name="connsiteX1" fmla="*/ 318478 w 1354205"/>
              <a:gd name="connsiteY1" fmla="*/ 1399535 h 1778625"/>
              <a:gd name="connsiteX2" fmla="*/ 169608 w 1354205"/>
              <a:gd name="connsiteY2" fmla="*/ 673308 h 1778625"/>
              <a:gd name="connsiteX3" fmla="*/ 42099 w 1354205"/>
              <a:gd name="connsiteY3" fmla="*/ 10006 h 1778625"/>
              <a:gd name="connsiteX4" fmla="*/ 955774 w 1354205"/>
              <a:gd name="connsiteY4" fmla="*/ 296245 h 1778625"/>
              <a:gd name="connsiteX5" fmla="*/ 1216333 w 1354205"/>
              <a:gd name="connsiteY5" fmla="*/ 605663 h 1778625"/>
              <a:gd name="connsiteX6" fmla="*/ 1341368 w 1354205"/>
              <a:gd name="connsiteY6" fmla="*/ 777079 h 1778625"/>
              <a:gd name="connsiteX7" fmla="*/ 1319635 w 1354205"/>
              <a:gd name="connsiteY7" fmla="*/ 976849 h 1778625"/>
              <a:gd name="connsiteX8" fmla="*/ 1071522 w 1354205"/>
              <a:gd name="connsiteY8" fmla="*/ 956110 h 1778625"/>
              <a:gd name="connsiteX9" fmla="*/ 1176122 w 1354205"/>
              <a:gd name="connsiteY9" fmla="*/ 1205428 h 1778625"/>
              <a:gd name="connsiteX10" fmla="*/ 1310081 w 1354205"/>
              <a:gd name="connsiteY10" fmla="*/ 1447853 h 1778625"/>
              <a:gd name="connsiteX11" fmla="*/ 1345814 w 1354205"/>
              <a:gd name="connsiteY11" fmla="*/ 1642495 h 1778625"/>
              <a:gd name="connsiteX12" fmla="*/ 1117607 w 1354205"/>
              <a:gd name="connsiteY12" fmla="*/ 1773208 h 1778625"/>
              <a:gd name="connsiteX13" fmla="*/ 549124 w 1354205"/>
              <a:gd name="connsiteY13" fmla="*/ 1644709 h 1778625"/>
              <a:gd name="connsiteX0" fmla="*/ 549124 w 1352736"/>
              <a:gd name="connsiteY0" fmla="*/ 1644709 h 1778625"/>
              <a:gd name="connsiteX1" fmla="*/ 318478 w 1352736"/>
              <a:gd name="connsiteY1" fmla="*/ 1399535 h 1778625"/>
              <a:gd name="connsiteX2" fmla="*/ 169608 w 1352736"/>
              <a:gd name="connsiteY2" fmla="*/ 673308 h 1778625"/>
              <a:gd name="connsiteX3" fmla="*/ 42099 w 1352736"/>
              <a:gd name="connsiteY3" fmla="*/ 10006 h 1778625"/>
              <a:gd name="connsiteX4" fmla="*/ 955774 w 1352736"/>
              <a:gd name="connsiteY4" fmla="*/ 296245 h 1778625"/>
              <a:gd name="connsiteX5" fmla="*/ 1216333 w 1352736"/>
              <a:gd name="connsiteY5" fmla="*/ 605663 h 1778625"/>
              <a:gd name="connsiteX6" fmla="*/ 1341368 w 1352736"/>
              <a:gd name="connsiteY6" fmla="*/ 777079 h 1778625"/>
              <a:gd name="connsiteX7" fmla="*/ 1319635 w 1352736"/>
              <a:gd name="connsiteY7" fmla="*/ 976849 h 1778625"/>
              <a:gd name="connsiteX8" fmla="*/ 1258713 w 1352736"/>
              <a:gd name="connsiteY8" fmla="*/ 1135846 h 1778625"/>
              <a:gd name="connsiteX9" fmla="*/ 1176122 w 1352736"/>
              <a:gd name="connsiteY9" fmla="*/ 1205428 h 1778625"/>
              <a:gd name="connsiteX10" fmla="*/ 1310081 w 1352736"/>
              <a:gd name="connsiteY10" fmla="*/ 1447853 h 1778625"/>
              <a:gd name="connsiteX11" fmla="*/ 1345814 w 1352736"/>
              <a:gd name="connsiteY11" fmla="*/ 1642495 h 1778625"/>
              <a:gd name="connsiteX12" fmla="*/ 1117607 w 1352736"/>
              <a:gd name="connsiteY12" fmla="*/ 1773208 h 1778625"/>
              <a:gd name="connsiteX13" fmla="*/ 549124 w 1352736"/>
              <a:gd name="connsiteY13" fmla="*/ 1644709 h 1778625"/>
              <a:gd name="connsiteX0" fmla="*/ 549124 w 1352918"/>
              <a:gd name="connsiteY0" fmla="*/ 1644709 h 1778625"/>
              <a:gd name="connsiteX1" fmla="*/ 318478 w 1352918"/>
              <a:gd name="connsiteY1" fmla="*/ 1399535 h 1778625"/>
              <a:gd name="connsiteX2" fmla="*/ 169608 w 1352918"/>
              <a:gd name="connsiteY2" fmla="*/ 673308 h 1778625"/>
              <a:gd name="connsiteX3" fmla="*/ 42099 w 1352918"/>
              <a:gd name="connsiteY3" fmla="*/ 10006 h 1778625"/>
              <a:gd name="connsiteX4" fmla="*/ 955774 w 1352918"/>
              <a:gd name="connsiteY4" fmla="*/ 296245 h 1778625"/>
              <a:gd name="connsiteX5" fmla="*/ 1216333 w 1352918"/>
              <a:gd name="connsiteY5" fmla="*/ 605663 h 1778625"/>
              <a:gd name="connsiteX6" fmla="*/ 1341368 w 1352918"/>
              <a:gd name="connsiteY6" fmla="*/ 777079 h 1778625"/>
              <a:gd name="connsiteX7" fmla="*/ 1319635 w 1352918"/>
              <a:gd name="connsiteY7" fmla="*/ 976849 h 1778625"/>
              <a:gd name="connsiteX8" fmla="*/ 1258713 w 1352918"/>
              <a:gd name="connsiteY8" fmla="*/ 1135846 h 1778625"/>
              <a:gd name="connsiteX9" fmla="*/ 1275567 w 1352918"/>
              <a:gd name="connsiteY9" fmla="*/ 1209513 h 1778625"/>
              <a:gd name="connsiteX10" fmla="*/ 1310081 w 1352918"/>
              <a:gd name="connsiteY10" fmla="*/ 1447853 h 1778625"/>
              <a:gd name="connsiteX11" fmla="*/ 1345814 w 1352918"/>
              <a:gd name="connsiteY11" fmla="*/ 1642495 h 1778625"/>
              <a:gd name="connsiteX12" fmla="*/ 1117607 w 1352918"/>
              <a:gd name="connsiteY12" fmla="*/ 1773208 h 1778625"/>
              <a:gd name="connsiteX13" fmla="*/ 549124 w 1352918"/>
              <a:gd name="connsiteY13" fmla="*/ 1644709 h 1778625"/>
              <a:gd name="connsiteX0" fmla="*/ 549124 w 1352918"/>
              <a:gd name="connsiteY0" fmla="*/ 1644709 h 1778625"/>
              <a:gd name="connsiteX1" fmla="*/ 318478 w 1352918"/>
              <a:gd name="connsiteY1" fmla="*/ 1399535 h 1778625"/>
              <a:gd name="connsiteX2" fmla="*/ 169608 w 1352918"/>
              <a:gd name="connsiteY2" fmla="*/ 673308 h 1778625"/>
              <a:gd name="connsiteX3" fmla="*/ 42099 w 1352918"/>
              <a:gd name="connsiteY3" fmla="*/ 10006 h 1778625"/>
              <a:gd name="connsiteX4" fmla="*/ 955774 w 1352918"/>
              <a:gd name="connsiteY4" fmla="*/ 296245 h 1778625"/>
              <a:gd name="connsiteX5" fmla="*/ 1216333 w 1352918"/>
              <a:gd name="connsiteY5" fmla="*/ 605663 h 1778625"/>
              <a:gd name="connsiteX6" fmla="*/ 1341368 w 1352918"/>
              <a:gd name="connsiteY6" fmla="*/ 777079 h 1778625"/>
              <a:gd name="connsiteX7" fmla="*/ 1319635 w 1352918"/>
              <a:gd name="connsiteY7" fmla="*/ 976849 h 1778625"/>
              <a:gd name="connsiteX8" fmla="*/ 1282112 w 1352918"/>
              <a:gd name="connsiteY8" fmla="*/ 1131761 h 1778625"/>
              <a:gd name="connsiteX9" fmla="*/ 1275567 w 1352918"/>
              <a:gd name="connsiteY9" fmla="*/ 1209513 h 1778625"/>
              <a:gd name="connsiteX10" fmla="*/ 1310081 w 1352918"/>
              <a:gd name="connsiteY10" fmla="*/ 1447853 h 1778625"/>
              <a:gd name="connsiteX11" fmla="*/ 1345814 w 1352918"/>
              <a:gd name="connsiteY11" fmla="*/ 1642495 h 1778625"/>
              <a:gd name="connsiteX12" fmla="*/ 1117607 w 1352918"/>
              <a:gd name="connsiteY12" fmla="*/ 1773208 h 1778625"/>
              <a:gd name="connsiteX13" fmla="*/ 549124 w 1352918"/>
              <a:gd name="connsiteY13" fmla="*/ 1644709 h 1778625"/>
              <a:gd name="connsiteX0" fmla="*/ 594170 w 1397964"/>
              <a:gd name="connsiteY0" fmla="*/ 1646900 h 1780816"/>
              <a:gd name="connsiteX1" fmla="*/ 363524 w 1397964"/>
              <a:gd name="connsiteY1" fmla="*/ 1401726 h 1780816"/>
              <a:gd name="connsiteX2" fmla="*/ 68411 w 1397964"/>
              <a:gd name="connsiteY2" fmla="*/ 724518 h 1780816"/>
              <a:gd name="connsiteX3" fmla="*/ 87145 w 1397964"/>
              <a:gd name="connsiteY3" fmla="*/ 12197 h 1780816"/>
              <a:gd name="connsiteX4" fmla="*/ 1000820 w 1397964"/>
              <a:gd name="connsiteY4" fmla="*/ 298436 h 1780816"/>
              <a:gd name="connsiteX5" fmla="*/ 1261379 w 1397964"/>
              <a:gd name="connsiteY5" fmla="*/ 607854 h 1780816"/>
              <a:gd name="connsiteX6" fmla="*/ 1386414 w 1397964"/>
              <a:gd name="connsiteY6" fmla="*/ 779270 h 1780816"/>
              <a:gd name="connsiteX7" fmla="*/ 1364681 w 1397964"/>
              <a:gd name="connsiteY7" fmla="*/ 979040 h 1780816"/>
              <a:gd name="connsiteX8" fmla="*/ 1327158 w 1397964"/>
              <a:gd name="connsiteY8" fmla="*/ 1133952 h 1780816"/>
              <a:gd name="connsiteX9" fmla="*/ 1320613 w 1397964"/>
              <a:gd name="connsiteY9" fmla="*/ 1211704 h 1780816"/>
              <a:gd name="connsiteX10" fmla="*/ 1355127 w 1397964"/>
              <a:gd name="connsiteY10" fmla="*/ 1450044 h 1780816"/>
              <a:gd name="connsiteX11" fmla="*/ 1390860 w 1397964"/>
              <a:gd name="connsiteY11" fmla="*/ 1644686 h 1780816"/>
              <a:gd name="connsiteX12" fmla="*/ 1162653 w 1397964"/>
              <a:gd name="connsiteY12" fmla="*/ 1775399 h 1780816"/>
              <a:gd name="connsiteX13" fmla="*/ 594170 w 1397964"/>
              <a:gd name="connsiteY13" fmla="*/ 1646900 h 1780816"/>
              <a:gd name="connsiteX0" fmla="*/ 589246 w 1393040"/>
              <a:gd name="connsiteY0" fmla="*/ 1646900 h 1780816"/>
              <a:gd name="connsiteX1" fmla="*/ 259155 w 1393040"/>
              <a:gd name="connsiteY1" fmla="*/ 1413981 h 1780816"/>
              <a:gd name="connsiteX2" fmla="*/ 63487 w 1393040"/>
              <a:gd name="connsiteY2" fmla="*/ 724518 h 1780816"/>
              <a:gd name="connsiteX3" fmla="*/ 82221 w 1393040"/>
              <a:gd name="connsiteY3" fmla="*/ 12197 h 1780816"/>
              <a:gd name="connsiteX4" fmla="*/ 995896 w 1393040"/>
              <a:gd name="connsiteY4" fmla="*/ 298436 h 1780816"/>
              <a:gd name="connsiteX5" fmla="*/ 1256455 w 1393040"/>
              <a:gd name="connsiteY5" fmla="*/ 607854 h 1780816"/>
              <a:gd name="connsiteX6" fmla="*/ 1381490 w 1393040"/>
              <a:gd name="connsiteY6" fmla="*/ 779270 h 1780816"/>
              <a:gd name="connsiteX7" fmla="*/ 1359757 w 1393040"/>
              <a:gd name="connsiteY7" fmla="*/ 979040 h 1780816"/>
              <a:gd name="connsiteX8" fmla="*/ 1322234 w 1393040"/>
              <a:gd name="connsiteY8" fmla="*/ 1133952 h 1780816"/>
              <a:gd name="connsiteX9" fmla="*/ 1315689 w 1393040"/>
              <a:gd name="connsiteY9" fmla="*/ 1211704 h 1780816"/>
              <a:gd name="connsiteX10" fmla="*/ 1350203 w 1393040"/>
              <a:gd name="connsiteY10" fmla="*/ 1450044 h 1780816"/>
              <a:gd name="connsiteX11" fmla="*/ 1385936 w 1393040"/>
              <a:gd name="connsiteY11" fmla="*/ 1644686 h 1780816"/>
              <a:gd name="connsiteX12" fmla="*/ 1157729 w 1393040"/>
              <a:gd name="connsiteY12" fmla="*/ 1775399 h 1780816"/>
              <a:gd name="connsiteX13" fmla="*/ 589246 w 1393040"/>
              <a:gd name="connsiteY13" fmla="*/ 1646900 h 1780816"/>
              <a:gd name="connsiteX0" fmla="*/ 626019 w 1429813"/>
              <a:gd name="connsiteY0" fmla="*/ 1647277 h 1781193"/>
              <a:gd name="connsiteX1" fmla="*/ 295928 w 1429813"/>
              <a:gd name="connsiteY1" fmla="*/ 1414358 h 1781193"/>
              <a:gd name="connsiteX2" fmla="*/ 30063 w 1429813"/>
              <a:gd name="connsiteY2" fmla="*/ 733065 h 1781193"/>
              <a:gd name="connsiteX3" fmla="*/ 118994 w 1429813"/>
              <a:gd name="connsiteY3" fmla="*/ 12574 h 1781193"/>
              <a:gd name="connsiteX4" fmla="*/ 1032669 w 1429813"/>
              <a:gd name="connsiteY4" fmla="*/ 298813 h 1781193"/>
              <a:gd name="connsiteX5" fmla="*/ 1293228 w 1429813"/>
              <a:gd name="connsiteY5" fmla="*/ 608231 h 1781193"/>
              <a:gd name="connsiteX6" fmla="*/ 1418263 w 1429813"/>
              <a:gd name="connsiteY6" fmla="*/ 779647 h 1781193"/>
              <a:gd name="connsiteX7" fmla="*/ 1396530 w 1429813"/>
              <a:gd name="connsiteY7" fmla="*/ 979417 h 1781193"/>
              <a:gd name="connsiteX8" fmla="*/ 1359007 w 1429813"/>
              <a:gd name="connsiteY8" fmla="*/ 1134329 h 1781193"/>
              <a:gd name="connsiteX9" fmla="*/ 1352462 w 1429813"/>
              <a:gd name="connsiteY9" fmla="*/ 1212081 h 1781193"/>
              <a:gd name="connsiteX10" fmla="*/ 1386976 w 1429813"/>
              <a:gd name="connsiteY10" fmla="*/ 1450421 h 1781193"/>
              <a:gd name="connsiteX11" fmla="*/ 1422709 w 1429813"/>
              <a:gd name="connsiteY11" fmla="*/ 1645063 h 1781193"/>
              <a:gd name="connsiteX12" fmla="*/ 1194502 w 1429813"/>
              <a:gd name="connsiteY12" fmla="*/ 1775776 h 1781193"/>
              <a:gd name="connsiteX13" fmla="*/ 626019 w 1429813"/>
              <a:gd name="connsiteY13" fmla="*/ 1647277 h 1781193"/>
              <a:gd name="connsiteX0" fmla="*/ 891407 w 1695201"/>
              <a:gd name="connsiteY0" fmla="*/ 1649409 h 1783325"/>
              <a:gd name="connsiteX1" fmla="*/ 561316 w 1695201"/>
              <a:gd name="connsiteY1" fmla="*/ 1416490 h 1783325"/>
              <a:gd name="connsiteX2" fmla="*/ 2964 w 1695201"/>
              <a:gd name="connsiteY2" fmla="*/ 780131 h 1783325"/>
              <a:gd name="connsiteX3" fmla="*/ 384382 w 1695201"/>
              <a:gd name="connsiteY3" fmla="*/ 14706 h 1783325"/>
              <a:gd name="connsiteX4" fmla="*/ 1298057 w 1695201"/>
              <a:gd name="connsiteY4" fmla="*/ 300945 h 1783325"/>
              <a:gd name="connsiteX5" fmla="*/ 1558616 w 1695201"/>
              <a:gd name="connsiteY5" fmla="*/ 610363 h 1783325"/>
              <a:gd name="connsiteX6" fmla="*/ 1683651 w 1695201"/>
              <a:gd name="connsiteY6" fmla="*/ 781779 h 1783325"/>
              <a:gd name="connsiteX7" fmla="*/ 1661918 w 1695201"/>
              <a:gd name="connsiteY7" fmla="*/ 981549 h 1783325"/>
              <a:gd name="connsiteX8" fmla="*/ 1624395 w 1695201"/>
              <a:gd name="connsiteY8" fmla="*/ 1136461 h 1783325"/>
              <a:gd name="connsiteX9" fmla="*/ 1617850 w 1695201"/>
              <a:gd name="connsiteY9" fmla="*/ 1214213 h 1783325"/>
              <a:gd name="connsiteX10" fmla="*/ 1652364 w 1695201"/>
              <a:gd name="connsiteY10" fmla="*/ 1452553 h 1783325"/>
              <a:gd name="connsiteX11" fmla="*/ 1688097 w 1695201"/>
              <a:gd name="connsiteY11" fmla="*/ 1647195 h 1783325"/>
              <a:gd name="connsiteX12" fmla="*/ 1459890 w 1695201"/>
              <a:gd name="connsiteY12" fmla="*/ 1777908 h 1783325"/>
              <a:gd name="connsiteX13" fmla="*/ 891407 w 1695201"/>
              <a:gd name="connsiteY13" fmla="*/ 1649409 h 1783325"/>
              <a:gd name="connsiteX0" fmla="*/ 967423 w 1771217"/>
              <a:gd name="connsiteY0" fmla="*/ 1525946 h 1659862"/>
              <a:gd name="connsiteX1" fmla="*/ 637332 w 1771217"/>
              <a:gd name="connsiteY1" fmla="*/ 1293027 h 1659862"/>
              <a:gd name="connsiteX2" fmla="*/ 78980 w 1771217"/>
              <a:gd name="connsiteY2" fmla="*/ 656668 h 1659862"/>
              <a:gd name="connsiteX3" fmla="*/ 144512 w 1771217"/>
              <a:gd name="connsiteY3" fmla="*/ 21960 h 1659862"/>
              <a:gd name="connsiteX4" fmla="*/ 1374073 w 1771217"/>
              <a:gd name="connsiteY4" fmla="*/ 177482 h 1659862"/>
              <a:gd name="connsiteX5" fmla="*/ 1634632 w 1771217"/>
              <a:gd name="connsiteY5" fmla="*/ 486900 h 1659862"/>
              <a:gd name="connsiteX6" fmla="*/ 1759667 w 1771217"/>
              <a:gd name="connsiteY6" fmla="*/ 658316 h 1659862"/>
              <a:gd name="connsiteX7" fmla="*/ 1737934 w 1771217"/>
              <a:gd name="connsiteY7" fmla="*/ 858086 h 1659862"/>
              <a:gd name="connsiteX8" fmla="*/ 1700411 w 1771217"/>
              <a:gd name="connsiteY8" fmla="*/ 1012998 h 1659862"/>
              <a:gd name="connsiteX9" fmla="*/ 1693866 w 1771217"/>
              <a:gd name="connsiteY9" fmla="*/ 1090750 h 1659862"/>
              <a:gd name="connsiteX10" fmla="*/ 1728380 w 1771217"/>
              <a:gd name="connsiteY10" fmla="*/ 1329090 h 1659862"/>
              <a:gd name="connsiteX11" fmla="*/ 1764113 w 1771217"/>
              <a:gd name="connsiteY11" fmla="*/ 1523732 h 1659862"/>
              <a:gd name="connsiteX12" fmla="*/ 1535906 w 1771217"/>
              <a:gd name="connsiteY12" fmla="*/ 1654445 h 1659862"/>
              <a:gd name="connsiteX13" fmla="*/ 967423 w 1771217"/>
              <a:gd name="connsiteY13" fmla="*/ 1525946 h 1659862"/>
              <a:gd name="connsiteX0" fmla="*/ 957050 w 1760844"/>
              <a:gd name="connsiteY0" fmla="*/ 1509627 h 1643543"/>
              <a:gd name="connsiteX1" fmla="*/ 626959 w 1760844"/>
              <a:gd name="connsiteY1" fmla="*/ 1276708 h 1643543"/>
              <a:gd name="connsiteX2" fmla="*/ 68607 w 1760844"/>
              <a:gd name="connsiteY2" fmla="*/ 640349 h 1643543"/>
              <a:gd name="connsiteX3" fmla="*/ 134139 w 1760844"/>
              <a:gd name="connsiteY3" fmla="*/ 5641 h 1643543"/>
              <a:gd name="connsiteX4" fmla="*/ 1194058 w 1760844"/>
              <a:gd name="connsiteY4" fmla="*/ 336814 h 1643543"/>
              <a:gd name="connsiteX5" fmla="*/ 1624259 w 1760844"/>
              <a:gd name="connsiteY5" fmla="*/ 470581 h 1643543"/>
              <a:gd name="connsiteX6" fmla="*/ 1749294 w 1760844"/>
              <a:gd name="connsiteY6" fmla="*/ 641997 h 1643543"/>
              <a:gd name="connsiteX7" fmla="*/ 1727561 w 1760844"/>
              <a:gd name="connsiteY7" fmla="*/ 841767 h 1643543"/>
              <a:gd name="connsiteX8" fmla="*/ 1690038 w 1760844"/>
              <a:gd name="connsiteY8" fmla="*/ 996679 h 1643543"/>
              <a:gd name="connsiteX9" fmla="*/ 1683493 w 1760844"/>
              <a:gd name="connsiteY9" fmla="*/ 1074431 h 1643543"/>
              <a:gd name="connsiteX10" fmla="*/ 1718007 w 1760844"/>
              <a:gd name="connsiteY10" fmla="*/ 1312771 h 1643543"/>
              <a:gd name="connsiteX11" fmla="*/ 1753740 w 1760844"/>
              <a:gd name="connsiteY11" fmla="*/ 1507413 h 1643543"/>
              <a:gd name="connsiteX12" fmla="*/ 1525533 w 1760844"/>
              <a:gd name="connsiteY12" fmla="*/ 1638126 h 1643543"/>
              <a:gd name="connsiteX13" fmla="*/ 957050 w 1760844"/>
              <a:gd name="connsiteY13" fmla="*/ 1509627 h 1643543"/>
              <a:gd name="connsiteX0" fmla="*/ 957050 w 2096350"/>
              <a:gd name="connsiteY0" fmla="*/ 1509627 h 1643543"/>
              <a:gd name="connsiteX1" fmla="*/ 626959 w 2096350"/>
              <a:gd name="connsiteY1" fmla="*/ 1276708 h 1643543"/>
              <a:gd name="connsiteX2" fmla="*/ 68607 w 2096350"/>
              <a:gd name="connsiteY2" fmla="*/ 640349 h 1643543"/>
              <a:gd name="connsiteX3" fmla="*/ 134139 w 2096350"/>
              <a:gd name="connsiteY3" fmla="*/ 5641 h 1643543"/>
              <a:gd name="connsiteX4" fmla="*/ 1194058 w 2096350"/>
              <a:gd name="connsiteY4" fmla="*/ 336814 h 1643543"/>
              <a:gd name="connsiteX5" fmla="*/ 1624259 w 2096350"/>
              <a:gd name="connsiteY5" fmla="*/ 470581 h 1643543"/>
              <a:gd name="connsiteX6" fmla="*/ 1749294 w 2096350"/>
              <a:gd name="connsiteY6" fmla="*/ 641997 h 1643543"/>
              <a:gd name="connsiteX7" fmla="*/ 2096094 w 2096350"/>
              <a:gd name="connsiteY7" fmla="*/ 911211 h 1643543"/>
              <a:gd name="connsiteX8" fmla="*/ 1690038 w 2096350"/>
              <a:gd name="connsiteY8" fmla="*/ 996679 h 1643543"/>
              <a:gd name="connsiteX9" fmla="*/ 1683493 w 2096350"/>
              <a:gd name="connsiteY9" fmla="*/ 1074431 h 1643543"/>
              <a:gd name="connsiteX10" fmla="*/ 1718007 w 2096350"/>
              <a:gd name="connsiteY10" fmla="*/ 1312771 h 1643543"/>
              <a:gd name="connsiteX11" fmla="*/ 1753740 w 2096350"/>
              <a:gd name="connsiteY11" fmla="*/ 1507413 h 1643543"/>
              <a:gd name="connsiteX12" fmla="*/ 1525533 w 2096350"/>
              <a:gd name="connsiteY12" fmla="*/ 1638126 h 1643543"/>
              <a:gd name="connsiteX13" fmla="*/ 957050 w 2096350"/>
              <a:gd name="connsiteY13" fmla="*/ 1509627 h 1643543"/>
              <a:gd name="connsiteX0" fmla="*/ 957050 w 2100613"/>
              <a:gd name="connsiteY0" fmla="*/ 1509627 h 1643543"/>
              <a:gd name="connsiteX1" fmla="*/ 626959 w 2100613"/>
              <a:gd name="connsiteY1" fmla="*/ 1276708 h 1643543"/>
              <a:gd name="connsiteX2" fmla="*/ 68607 w 2100613"/>
              <a:gd name="connsiteY2" fmla="*/ 640349 h 1643543"/>
              <a:gd name="connsiteX3" fmla="*/ 134139 w 2100613"/>
              <a:gd name="connsiteY3" fmla="*/ 5641 h 1643543"/>
              <a:gd name="connsiteX4" fmla="*/ 1194058 w 2100613"/>
              <a:gd name="connsiteY4" fmla="*/ 336814 h 1643543"/>
              <a:gd name="connsiteX5" fmla="*/ 1624259 w 2100613"/>
              <a:gd name="connsiteY5" fmla="*/ 470581 h 1643543"/>
              <a:gd name="connsiteX6" fmla="*/ 1749294 w 2100613"/>
              <a:gd name="connsiteY6" fmla="*/ 641997 h 1643543"/>
              <a:gd name="connsiteX7" fmla="*/ 2096094 w 2100613"/>
              <a:gd name="connsiteY7" fmla="*/ 911211 h 1643543"/>
              <a:gd name="connsiteX8" fmla="*/ 1929877 w 2100613"/>
              <a:gd name="connsiteY8" fmla="*/ 1111056 h 1643543"/>
              <a:gd name="connsiteX9" fmla="*/ 1683493 w 2100613"/>
              <a:gd name="connsiteY9" fmla="*/ 1074431 h 1643543"/>
              <a:gd name="connsiteX10" fmla="*/ 1718007 w 2100613"/>
              <a:gd name="connsiteY10" fmla="*/ 1312771 h 1643543"/>
              <a:gd name="connsiteX11" fmla="*/ 1753740 w 2100613"/>
              <a:gd name="connsiteY11" fmla="*/ 1507413 h 1643543"/>
              <a:gd name="connsiteX12" fmla="*/ 1525533 w 2100613"/>
              <a:gd name="connsiteY12" fmla="*/ 1638126 h 1643543"/>
              <a:gd name="connsiteX13" fmla="*/ 957050 w 2100613"/>
              <a:gd name="connsiteY13" fmla="*/ 1509627 h 1643543"/>
              <a:gd name="connsiteX0" fmla="*/ 957050 w 2099770"/>
              <a:gd name="connsiteY0" fmla="*/ 1509627 h 1643543"/>
              <a:gd name="connsiteX1" fmla="*/ 626959 w 2099770"/>
              <a:gd name="connsiteY1" fmla="*/ 1276708 h 1643543"/>
              <a:gd name="connsiteX2" fmla="*/ 68607 w 2099770"/>
              <a:gd name="connsiteY2" fmla="*/ 640349 h 1643543"/>
              <a:gd name="connsiteX3" fmla="*/ 134139 w 2099770"/>
              <a:gd name="connsiteY3" fmla="*/ 5641 h 1643543"/>
              <a:gd name="connsiteX4" fmla="*/ 1194058 w 2099770"/>
              <a:gd name="connsiteY4" fmla="*/ 336814 h 1643543"/>
              <a:gd name="connsiteX5" fmla="*/ 1624259 w 2099770"/>
              <a:gd name="connsiteY5" fmla="*/ 470581 h 1643543"/>
              <a:gd name="connsiteX6" fmla="*/ 1749294 w 2099770"/>
              <a:gd name="connsiteY6" fmla="*/ 641997 h 1643543"/>
              <a:gd name="connsiteX7" fmla="*/ 2096094 w 2099770"/>
              <a:gd name="connsiteY7" fmla="*/ 911211 h 1643543"/>
              <a:gd name="connsiteX8" fmla="*/ 1929877 w 2099770"/>
              <a:gd name="connsiteY8" fmla="*/ 1111056 h 1643543"/>
              <a:gd name="connsiteX9" fmla="*/ 1899934 w 2099770"/>
              <a:gd name="connsiteY9" fmla="*/ 1262337 h 1643543"/>
              <a:gd name="connsiteX10" fmla="*/ 1718007 w 2099770"/>
              <a:gd name="connsiteY10" fmla="*/ 1312771 h 1643543"/>
              <a:gd name="connsiteX11" fmla="*/ 1753740 w 2099770"/>
              <a:gd name="connsiteY11" fmla="*/ 1507413 h 1643543"/>
              <a:gd name="connsiteX12" fmla="*/ 1525533 w 2099770"/>
              <a:gd name="connsiteY12" fmla="*/ 1638126 h 1643543"/>
              <a:gd name="connsiteX13" fmla="*/ 957050 w 2099770"/>
              <a:gd name="connsiteY13" fmla="*/ 1509627 h 1643543"/>
              <a:gd name="connsiteX0" fmla="*/ 957050 w 2106542"/>
              <a:gd name="connsiteY0" fmla="*/ 1509627 h 1643543"/>
              <a:gd name="connsiteX1" fmla="*/ 626959 w 2106542"/>
              <a:gd name="connsiteY1" fmla="*/ 1276708 h 1643543"/>
              <a:gd name="connsiteX2" fmla="*/ 68607 w 2106542"/>
              <a:gd name="connsiteY2" fmla="*/ 640349 h 1643543"/>
              <a:gd name="connsiteX3" fmla="*/ 134139 w 2106542"/>
              <a:gd name="connsiteY3" fmla="*/ 5641 h 1643543"/>
              <a:gd name="connsiteX4" fmla="*/ 1194058 w 2106542"/>
              <a:gd name="connsiteY4" fmla="*/ 336814 h 1643543"/>
              <a:gd name="connsiteX5" fmla="*/ 1624259 w 2106542"/>
              <a:gd name="connsiteY5" fmla="*/ 470581 h 1643543"/>
              <a:gd name="connsiteX6" fmla="*/ 1749294 w 2106542"/>
              <a:gd name="connsiteY6" fmla="*/ 641997 h 1643543"/>
              <a:gd name="connsiteX7" fmla="*/ 2096094 w 2106542"/>
              <a:gd name="connsiteY7" fmla="*/ 911211 h 1643543"/>
              <a:gd name="connsiteX8" fmla="*/ 2005924 w 2106542"/>
              <a:gd name="connsiteY8" fmla="*/ 1127396 h 1643543"/>
              <a:gd name="connsiteX9" fmla="*/ 1899934 w 2106542"/>
              <a:gd name="connsiteY9" fmla="*/ 1262337 h 1643543"/>
              <a:gd name="connsiteX10" fmla="*/ 1718007 w 2106542"/>
              <a:gd name="connsiteY10" fmla="*/ 1312771 h 1643543"/>
              <a:gd name="connsiteX11" fmla="*/ 1753740 w 2106542"/>
              <a:gd name="connsiteY11" fmla="*/ 1507413 h 1643543"/>
              <a:gd name="connsiteX12" fmla="*/ 1525533 w 2106542"/>
              <a:gd name="connsiteY12" fmla="*/ 1638126 h 1643543"/>
              <a:gd name="connsiteX13" fmla="*/ 957050 w 2106542"/>
              <a:gd name="connsiteY13" fmla="*/ 1509627 h 1643543"/>
              <a:gd name="connsiteX0" fmla="*/ 957050 w 2106542"/>
              <a:gd name="connsiteY0" fmla="*/ 1509627 h 1643543"/>
              <a:gd name="connsiteX1" fmla="*/ 626959 w 2106542"/>
              <a:gd name="connsiteY1" fmla="*/ 1276708 h 1643543"/>
              <a:gd name="connsiteX2" fmla="*/ 68607 w 2106542"/>
              <a:gd name="connsiteY2" fmla="*/ 640349 h 1643543"/>
              <a:gd name="connsiteX3" fmla="*/ 134139 w 2106542"/>
              <a:gd name="connsiteY3" fmla="*/ 5641 h 1643543"/>
              <a:gd name="connsiteX4" fmla="*/ 1194058 w 2106542"/>
              <a:gd name="connsiteY4" fmla="*/ 336814 h 1643543"/>
              <a:gd name="connsiteX5" fmla="*/ 1624259 w 2106542"/>
              <a:gd name="connsiteY5" fmla="*/ 470581 h 1643543"/>
              <a:gd name="connsiteX6" fmla="*/ 1749294 w 2106542"/>
              <a:gd name="connsiteY6" fmla="*/ 641997 h 1643543"/>
              <a:gd name="connsiteX7" fmla="*/ 2096094 w 2106542"/>
              <a:gd name="connsiteY7" fmla="*/ 911211 h 1643543"/>
              <a:gd name="connsiteX8" fmla="*/ 2005924 w 2106542"/>
              <a:gd name="connsiteY8" fmla="*/ 1127396 h 1643543"/>
              <a:gd name="connsiteX9" fmla="*/ 1899934 w 2106542"/>
              <a:gd name="connsiteY9" fmla="*/ 1262337 h 1643543"/>
              <a:gd name="connsiteX10" fmla="*/ 1858401 w 2106542"/>
              <a:gd name="connsiteY10" fmla="*/ 1333196 h 1643543"/>
              <a:gd name="connsiteX11" fmla="*/ 1753740 w 2106542"/>
              <a:gd name="connsiteY11" fmla="*/ 1507413 h 1643543"/>
              <a:gd name="connsiteX12" fmla="*/ 1525533 w 2106542"/>
              <a:gd name="connsiteY12" fmla="*/ 1638126 h 1643543"/>
              <a:gd name="connsiteX13" fmla="*/ 957050 w 2106542"/>
              <a:gd name="connsiteY13" fmla="*/ 1509627 h 1643543"/>
              <a:gd name="connsiteX0" fmla="*/ 957050 w 2105335"/>
              <a:gd name="connsiteY0" fmla="*/ 1509627 h 1643543"/>
              <a:gd name="connsiteX1" fmla="*/ 626959 w 2105335"/>
              <a:gd name="connsiteY1" fmla="*/ 1276708 h 1643543"/>
              <a:gd name="connsiteX2" fmla="*/ 68607 w 2105335"/>
              <a:gd name="connsiteY2" fmla="*/ 640349 h 1643543"/>
              <a:gd name="connsiteX3" fmla="*/ 134139 w 2105335"/>
              <a:gd name="connsiteY3" fmla="*/ 5641 h 1643543"/>
              <a:gd name="connsiteX4" fmla="*/ 1194058 w 2105335"/>
              <a:gd name="connsiteY4" fmla="*/ 336814 h 1643543"/>
              <a:gd name="connsiteX5" fmla="*/ 1624259 w 2105335"/>
              <a:gd name="connsiteY5" fmla="*/ 470581 h 1643543"/>
              <a:gd name="connsiteX6" fmla="*/ 1749294 w 2105335"/>
              <a:gd name="connsiteY6" fmla="*/ 641997 h 1643543"/>
              <a:gd name="connsiteX7" fmla="*/ 2096094 w 2105335"/>
              <a:gd name="connsiteY7" fmla="*/ 911211 h 1643543"/>
              <a:gd name="connsiteX8" fmla="*/ 2005924 w 2105335"/>
              <a:gd name="connsiteY8" fmla="*/ 1127396 h 1643543"/>
              <a:gd name="connsiteX9" fmla="*/ 2011079 w 2105335"/>
              <a:gd name="connsiteY9" fmla="*/ 1241913 h 1643543"/>
              <a:gd name="connsiteX10" fmla="*/ 1858401 w 2105335"/>
              <a:gd name="connsiteY10" fmla="*/ 1333196 h 1643543"/>
              <a:gd name="connsiteX11" fmla="*/ 1753740 w 2105335"/>
              <a:gd name="connsiteY11" fmla="*/ 1507413 h 1643543"/>
              <a:gd name="connsiteX12" fmla="*/ 1525533 w 2105335"/>
              <a:gd name="connsiteY12" fmla="*/ 1638126 h 1643543"/>
              <a:gd name="connsiteX13" fmla="*/ 957050 w 2105335"/>
              <a:gd name="connsiteY13" fmla="*/ 1509627 h 1643543"/>
              <a:gd name="connsiteX0" fmla="*/ 957050 w 2105335"/>
              <a:gd name="connsiteY0" fmla="*/ 1509627 h 1643543"/>
              <a:gd name="connsiteX1" fmla="*/ 626959 w 2105335"/>
              <a:gd name="connsiteY1" fmla="*/ 1276708 h 1643543"/>
              <a:gd name="connsiteX2" fmla="*/ 68607 w 2105335"/>
              <a:gd name="connsiteY2" fmla="*/ 640349 h 1643543"/>
              <a:gd name="connsiteX3" fmla="*/ 134139 w 2105335"/>
              <a:gd name="connsiteY3" fmla="*/ 5641 h 1643543"/>
              <a:gd name="connsiteX4" fmla="*/ 1194058 w 2105335"/>
              <a:gd name="connsiteY4" fmla="*/ 336814 h 1643543"/>
              <a:gd name="connsiteX5" fmla="*/ 1624259 w 2105335"/>
              <a:gd name="connsiteY5" fmla="*/ 470581 h 1643543"/>
              <a:gd name="connsiteX6" fmla="*/ 1749294 w 2105335"/>
              <a:gd name="connsiteY6" fmla="*/ 641997 h 1643543"/>
              <a:gd name="connsiteX7" fmla="*/ 2096094 w 2105335"/>
              <a:gd name="connsiteY7" fmla="*/ 911211 h 1643543"/>
              <a:gd name="connsiteX8" fmla="*/ 2005924 w 2105335"/>
              <a:gd name="connsiteY8" fmla="*/ 1127396 h 1643543"/>
              <a:gd name="connsiteX9" fmla="*/ 2011079 w 2105335"/>
              <a:gd name="connsiteY9" fmla="*/ 1241913 h 1643543"/>
              <a:gd name="connsiteX10" fmla="*/ 1881800 w 2105335"/>
              <a:gd name="connsiteY10" fmla="*/ 1337281 h 1643543"/>
              <a:gd name="connsiteX11" fmla="*/ 1753740 w 2105335"/>
              <a:gd name="connsiteY11" fmla="*/ 1507413 h 1643543"/>
              <a:gd name="connsiteX12" fmla="*/ 1525533 w 2105335"/>
              <a:gd name="connsiteY12" fmla="*/ 1638126 h 1643543"/>
              <a:gd name="connsiteX13" fmla="*/ 957050 w 2105335"/>
              <a:gd name="connsiteY13" fmla="*/ 1509627 h 1643543"/>
              <a:gd name="connsiteX0" fmla="*/ 957050 w 2098462"/>
              <a:gd name="connsiteY0" fmla="*/ 1509627 h 1643543"/>
              <a:gd name="connsiteX1" fmla="*/ 626959 w 2098462"/>
              <a:gd name="connsiteY1" fmla="*/ 1276708 h 1643543"/>
              <a:gd name="connsiteX2" fmla="*/ 68607 w 2098462"/>
              <a:gd name="connsiteY2" fmla="*/ 640349 h 1643543"/>
              <a:gd name="connsiteX3" fmla="*/ 134139 w 2098462"/>
              <a:gd name="connsiteY3" fmla="*/ 5641 h 1643543"/>
              <a:gd name="connsiteX4" fmla="*/ 1194058 w 2098462"/>
              <a:gd name="connsiteY4" fmla="*/ 336814 h 1643543"/>
              <a:gd name="connsiteX5" fmla="*/ 1624259 w 2098462"/>
              <a:gd name="connsiteY5" fmla="*/ 470581 h 1643543"/>
              <a:gd name="connsiteX6" fmla="*/ 1895538 w 2098462"/>
              <a:gd name="connsiteY6" fmla="*/ 658337 h 1643543"/>
              <a:gd name="connsiteX7" fmla="*/ 2096094 w 2098462"/>
              <a:gd name="connsiteY7" fmla="*/ 911211 h 1643543"/>
              <a:gd name="connsiteX8" fmla="*/ 2005924 w 2098462"/>
              <a:gd name="connsiteY8" fmla="*/ 1127396 h 1643543"/>
              <a:gd name="connsiteX9" fmla="*/ 2011079 w 2098462"/>
              <a:gd name="connsiteY9" fmla="*/ 1241913 h 1643543"/>
              <a:gd name="connsiteX10" fmla="*/ 1881800 w 2098462"/>
              <a:gd name="connsiteY10" fmla="*/ 1337281 h 1643543"/>
              <a:gd name="connsiteX11" fmla="*/ 1753740 w 2098462"/>
              <a:gd name="connsiteY11" fmla="*/ 1507413 h 1643543"/>
              <a:gd name="connsiteX12" fmla="*/ 1525533 w 2098462"/>
              <a:gd name="connsiteY12" fmla="*/ 1638126 h 1643543"/>
              <a:gd name="connsiteX13" fmla="*/ 957050 w 2098462"/>
              <a:gd name="connsiteY13" fmla="*/ 1509627 h 1643543"/>
              <a:gd name="connsiteX0" fmla="*/ 957050 w 2111364"/>
              <a:gd name="connsiteY0" fmla="*/ 1509627 h 1643543"/>
              <a:gd name="connsiteX1" fmla="*/ 626959 w 2111364"/>
              <a:gd name="connsiteY1" fmla="*/ 1276708 h 1643543"/>
              <a:gd name="connsiteX2" fmla="*/ 68607 w 2111364"/>
              <a:gd name="connsiteY2" fmla="*/ 640349 h 1643543"/>
              <a:gd name="connsiteX3" fmla="*/ 134139 w 2111364"/>
              <a:gd name="connsiteY3" fmla="*/ 5641 h 1643543"/>
              <a:gd name="connsiteX4" fmla="*/ 1194058 w 2111364"/>
              <a:gd name="connsiteY4" fmla="*/ 336814 h 1643543"/>
              <a:gd name="connsiteX5" fmla="*/ 1624259 w 2111364"/>
              <a:gd name="connsiteY5" fmla="*/ 470581 h 1643543"/>
              <a:gd name="connsiteX6" fmla="*/ 1895538 w 2111364"/>
              <a:gd name="connsiteY6" fmla="*/ 658337 h 1643543"/>
              <a:gd name="connsiteX7" fmla="*/ 2096094 w 2111364"/>
              <a:gd name="connsiteY7" fmla="*/ 911211 h 1643543"/>
              <a:gd name="connsiteX8" fmla="*/ 2087820 w 2111364"/>
              <a:gd name="connsiteY8" fmla="*/ 1123311 h 1643543"/>
              <a:gd name="connsiteX9" fmla="*/ 2011079 w 2111364"/>
              <a:gd name="connsiteY9" fmla="*/ 1241913 h 1643543"/>
              <a:gd name="connsiteX10" fmla="*/ 1881800 w 2111364"/>
              <a:gd name="connsiteY10" fmla="*/ 1337281 h 1643543"/>
              <a:gd name="connsiteX11" fmla="*/ 1753740 w 2111364"/>
              <a:gd name="connsiteY11" fmla="*/ 1507413 h 1643543"/>
              <a:gd name="connsiteX12" fmla="*/ 1525533 w 2111364"/>
              <a:gd name="connsiteY12" fmla="*/ 1638126 h 1643543"/>
              <a:gd name="connsiteX13" fmla="*/ 957050 w 2111364"/>
              <a:gd name="connsiteY13" fmla="*/ 1509627 h 1643543"/>
              <a:gd name="connsiteX0" fmla="*/ 957050 w 2111364"/>
              <a:gd name="connsiteY0" fmla="*/ 1509627 h 1643543"/>
              <a:gd name="connsiteX1" fmla="*/ 626959 w 2111364"/>
              <a:gd name="connsiteY1" fmla="*/ 1276708 h 1643543"/>
              <a:gd name="connsiteX2" fmla="*/ 68607 w 2111364"/>
              <a:gd name="connsiteY2" fmla="*/ 640349 h 1643543"/>
              <a:gd name="connsiteX3" fmla="*/ 134139 w 2111364"/>
              <a:gd name="connsiteY3" fmla="*/ 5641 h 1643543"/>
              <a:gd name="connsiteX4" fmla="*/ 1194058 w 2111364"/>
              <a:gd name="connsiteY4" fmla="*/ 336814 h 1643543"/>
              <a:gd name="connsiteX5" fmla="*/ 1624259 w 2111364"/>
              <a:gd name="connsiteY5" fmla="*/ 470581 h 1643543"/>
              <a:gd name="connsiteX6" fmla="*/ 1895538 w 2111364"/>
              <a:gd name="connsiteY6" fmla="*/ 658337 h 1643543"/>
              <a:gd name="connsiteX7" fmla="*/ 2096094 w 2111364"/>
              <a:gd name="connsiteY7" fmla="*/ 911211 h 1643543"/>
              <a:gd name="connsiteX8" fmla="*/ 2087820 w 2111364"/>
              <a:gd name="connsiteY8" fmla="*/ 1123311 h 1643543"/>
              <a:gd name="connsiteX9" fmla="*/ 2011079 w 2111364"/>
              <a:gd name="connsiteY9" fmla="*/ 1241913 h 1643543"/>
              <a:gd name="connsiteX10" fmla="*/ 1969546 w 2111364"/>
              <a:gd name="connsiteY10" fmla="*/ 1345451 h 1643543"/>
              <a:gd name="connsiteX11" fmla="*/ 1753740 w 2111364"/>
              <a:gd name="connsiteY11" fmla="*/ 1507413 h 1643543"/>
              <a:gd name="connsiteX12" fmla="*/ 1525533 w 2111364"/>
              <a:gd name="connsiteY12" fmla="*/ 1638126 h 1643543"/>
              <a:gd name="connsiteX13" fmla="*/ 957050 w 2111364"/>
              <a:gd name="connsiteY13" fmla="*/ 1509627 h 1643543"/>
              <a:gd name="connsiteX0" fmla="*/ 957050 w 2090351"/>
              <a:gd name="connsiteY0" fmla="*/ 1509627 h 1643543"/>
              <a:gd name="connsiteX1" fmla="*/ 626959 w 2090351"/>
              <a:gd name="connsiteY1" fmla="*/ 1276708 h 1643543"/>
              <a:gd name="connsiteX2" fmla="*/ 68607 w 2090351"/>
              <a:gd name="connsiteY2" fmla="*/ 640349 h 1643543"/>
              <a:gd name="connsiteX3" fmla="*/ 134139 w 2090351"/>
              <a:gd name="connsiteY3" fmla="*/ 5641 h 1643543"/>
              <a:gd name="connsiteX4" fmla="*/ 1194058 w 2090351"/>
              <a:gd name="connsiteY4" fmla="*/ 336814 h 1643543"/>
              <a:gd name="connsiteX5" fmla="*/ 1624259 w 2090351"/>
              <a:gd name="connsiteY5" fmla="*/ 470581 h 1643543"/>
              <a:gd name="connsiteX6" fmla="*/ 1895538 w 2090351"/>
              <a:gd name="connsiteY6" fmla="*/ 658337 h 1643543"/>
              <a:gd name="connsiteX7" fmla="*/ 2055146 w 2090351"/>
              <a:gd name="connsiteY7" fmla="*/ 947975 h 1643543"/>
              <a:gd name="connsiteX8" fmla="*/ 2087820 w 2090351"/>
              <a:gd name="connsiteY8" fmla="*/ 1123311 h 1643543"/>
              <a:gd name="connsiteX9" fmla="*/ 2011079 w 2090351"/>
              <a:gd name="connsiteY9" fmla="*/ 1241913 h 1643543"/>
              <a:gd name="connsiteX10" fmla="*/ 1969546 w 2090351"/>
              <a:gd name="connsiteY10" fmla="*/ 1345451 h 1643543"/>
              <a:gd name="connsiteX11" fmla="*/ 1753740 w 2090351"/>
              <a:gd name="connsiteY11" fmla="*/ 1507413 h 1643543"/>
              <a:gd name="connsiteX12" fmla="*/ 1525533 w 2090351"/>
              <a:gd name="connsiteY12" fmla="*/ 1638126 h 1643543"/>
              <a:gd name="connsiteX13" fmla="*/ 957050 w 2090351"/>
              <a:gd name="connsiteY13" fmla="*/ 1509627 h 1643543"/>
              <a:gd name="connsiteX0" fmla="*/ 957050 w 2091532"/>
              <a:gd name="connsiteY0" fmla="*/ 1509627 h 1643543"/>
              <a:gd name="connsiteX1" fmla="*/ 626959 w 2091532"/>
              <a:gd name="connsiteY1" fmla="*/ 1276708 h 1643543"/>
              <a:gd name="connsiteX2" fmla="*/ 68607 w 2091532"/>
              <a:gd name="connsiteY2" fmla="*/ 640349 h 1643543"/>
              <a:gd name="connsiteX3" fmla="*/ 134139 w 2091532"/>
              <a:gd name="connsiteY3" fmla="*/ 5641 h 1643543"/>
              <a:gd name="connsiteX4" fmla="*/ 1194058 w 2091532"/>
              <a:gd name="connsiteY4" fmla="*/ 336814 h 1643543"/>
              <a:gd name="connsiteX5" fmla="*/ 1624259 w 2091532"/>
              <a:gd name="connsiteY5" fmla="*/ 470581 h 1643543"/>
              <a:gd name="connsiteX6" fmla="*/ 1848740 w 2091532"/>
              <a:gd name="connsiteY6" fmla="*/ 674676 h 1643543"/>
              <a:gd name="connsiteX7" fmla="*/ 2055146 w 2091532"/>
              <a:gd name="connsiteY7" fmla="*/ 947975 h 1643543"/>
              <a:gd name="connsiteX8" fmla="*/ 2087820 w 2091532"/>
              <a:gd name="connsiteY8" fmla="*/ 1123311 h 1643543"/>
              <a:gd name="connsiteX9" fmla="*/ 2011079 w 2091532"/>
              <a:gd name="connsiteY9" fmla="*/ 1241913 h 1643543"/>
              <a:gd name="connsiteX10" fmla="*/ 1969546 w 2091532"/>
              <a:gd name="connsiteY10" fmla="*/ 1345451 h 1643543"/>
              <a:gd name="connsiteX11" fmla="*/ 1753740 w 2091532"/>
              <a:gd name="connsiteY11" fmla="*/ 1507413 h 1643543"/>
              <a:gd name="connsiteX12" fmla="*/ 1525533 w 2091532"/>
              <a:gd name="connsiteY12" fmla="*/ 1638126 h 1643543"/>
              <a:gd name="connsiteX13" fmla="*/ 957050 w 2091532"/>
              <a:gd name="connsiteY13" fmla="*/ 1509627 h 1643543"/>
              <a:gd name="connsiteX0" fmla="*/ 957050 w 2091532"/>
              <a:gd name="connsiteY0" fmla="*/ 1509737 h 1643653"/>
              <a:gd name="connsiteX1" fmla="*/ 626959 w 2091532"/>
              <a:gd name="connsiteY1" fmla="*/ 1276818 h 1643653"/>
              <a:gd name="connsiteX2" fmla="*/ 68607 w 2091532"/>
              <a:gd name="connsiteY2" fmla="*/ 640459 h 1643653"/>
              <a:gd name="connsiteX3" fmla="*/ 134139 w 2091532"/>
              <a:gd name="connsiteY3" fmla="*/ 5751 h 1643653"/>
              <a:gd name="connsiteX4" fmla="*/ 1194058 w 2091532"/>
              <a:gd name="connsiteY4" fmla="*/ 336924 h 1643653"/>
              <a:gd name="connsiteX5" fmla="*/ 1577461 w 2091532"/>
              <a:gd name="connsiteY5" fmla="*/ 511540 h 1643653"/>
              <a:gd name="connsiteX6" fmla="*/ 1848740 w 2091532"/>
              <a:gd name="connsiteY6" fmla="*/ 674786 h 1643653"/>
              <a:gd name="connsiteX7" fmla="*/ 2055146 w 2091532"/>
              <a:gd name="connsiteY7" fmla="*/ 948085 h 1643653"/>
              <a:gd name="connsiteX8" fmla="*/ 2087820 w 2091532"/>
              <a:gd name="connsiteY8" fmla="*/ 1123421 h 1643653"/>
              <a:gd name="connsiteX9" fmla="*/ 2011079 w 2091532"/>
              <a:gd name="connsiteY9" fmla="*/ 1242023 h 1643653"/>
              <a:gd name="connsiteX10" fmla="*/ 1969546 w 2091532"/>
              <a:gd name="connsiteY10" fmla="*/ 1345561 h 1643653"/>
              <a:gd name="connsiteX11" fmla="*/ 1753740 w 2091532"/>
              <a:gd name="connsiteY11" fmla="*/ 1507523 h 1643653"/>
              <a:gd name="connsiteX12" fmla="*/ 1525533 w 2091532"/>
              <a:gd name="connsiteY12" fmla="*/ 1638236 h 1643653"/>
              <a:gd name="connsiteX13" fmla="*/ 957050 w 2091532"/>
              <a:gd name="connsiteY13" fmla="*/ 1509737 h 1643653"/>
              <a:gd name="connsiteX0" fmla="*/ 923540 w 2058022"/>
              <a:gd name="connsiteY0" fmla="*/ 1509604 h 1643520"/>
              <a:gd name="connsiteX1" fmla="*/ 593449 w 2058022"/>
              <a:gd name="connsiteY1" fmla="*/ 1276685 h 1643520"/>
              <a:gd name="connsiteX2" fmla="*/ 99436 w 2058022"/>
              <a:gd name="connsiteY2" fmla="*/ 636241 h 1643520"/>
              <a:gd name="connsiteX3" fmla="*/ 100629 w 2058022"/>
              <a:gd name="connsiteY3" fmla="*/ 5618 h 1643520"/>
              <a:gd name="connsiteX4" fmla="*/ 1160548 w 2058022"/>
              <a:gd name="connsiteY4" fmla="*/ 336791 h 1643520"/>
              <a:gd name="connsiteX5" fmla="*/ 1543951 w 2058022"/>
              <a:gd name="connsiteY5" fmla="*/ 511407 h 1643520"/>
              <a:gd name="connsiteX6" fmla="*/ 1815230 w 2058022"/>
              <a:gd name="connsiteY6" fmla="*/ 674653 h 1643520"/>
              <a:gd name="connsiteX7" fmla="*/ 2021636 w 2058022"/>
              <a:gd name="connsiteY7" fmla="*/ 947952 h 1643520"/>
              <a:gd name="connsiteX8" fmla="*/ 2054310 w 2058022"/>
              <a:gd name="connsiteY8" fmla="*/ 1123288 h 1643520"/>
              <a:gd name="connsiteX9" fmla="*/ 1977569 w 2058022"/>
              <a:gd name="connsiteY9" fmla="*/ 1241890 h 1643520"/>
              <a:gd name="connsiteX10" fmla="*/ 1936036 w 2058022"/>
              <a:gd name="connsiteY10" fmla="*/ 1345428 h 1643520"/>
              <a:gd name="connsiteX11" fmla="*/ 1720230 w 2058022"/>
              <a:gd name="connsiteY11" fmla="*/ 1507390 h 1643520"/>
              <a:gd name="connsiteX12" fmla="*/ 1492023 w 2058022"/>
              <a:gd name="connsiteY12" fmla="*/ 1638103 h 1643520"/>
              <a:gd name="connsiteX13" fmla="*/ 923540 w 2058022"/>
              <a:gd name="connsiteY13" fmla="*/ 1509604 h 1643520"/>
              <a:gd name="connsiteX0" fmla="*/ 926253 w 2060735"/>
              <a:gd name="connsiteY0" fmla="*/ 1509604 h 1643520"/>
              <a:gd name="connsiteX1" fmla="*/ 648803 w 2060735"/>
              <a:gd name="connsiteY1" fmla="*/ 1272600 h 1643520"/>
              <a:gd name="connsiteX2" fmla="*/ 102149 w 2060735"/>
              <a:gd name="connsiteY2" fmla="*/ 636241 h 1643520"/>
              <a:gd name="connsiteX3" fmla="*/ 103342 w 2060735"/>
              <a:gd name="connsiteY3" fmla="*/ 5618 h 1643520"/>
              <a:gd name="connsiteX4" fmla="*/ 1163261 w 2060735"/>
              <a:gd name="connsiteY4" fmla="*/ 336791 h 1643520"/>
              <a:gd name="connsiteX5" fmla="*/ 1546664 w 2060735"/>
              <a:gd name="connsiteY5" fmla="*/ 511407 h 1643520"/>
              <a:gd name="connsiteX6" fmla="*/ 1817943 w 2060735"/>
              <a:gd name="connsiteY6" fmla="*/ 674653 h 1643520"/>
              <a:gd name="connsiteX7" fmla="*/ 2024349 w 2060735"/>
              <a:gd name="connsiteY7" fmla="*/ 947952 h 1643520"/>
              <a:gd name="connsiteX8" fmla="*/ 2057023 w 2060735"/>
              <a:gd name="connsiteY8" fmla="*/ 1123288 h 1643520"/>
              <a:gd name="connsiteX9" fmla="*/ 1980282 w 2060735"/>
              <a:gd name="connsiteY9" fmla="*/ 1241890 h 1643520"/>
              <a:gd name="connsiteX10" fmla="*/ 1938749 w 2060735"/>
              <a:gd name="connsiteY10" fmla="*/ 1345428 h 1643520"/>
              <a:gd name="connsiteX11" fmla="*/ 1722943 w 2060735"/>
              <a:gd name="connsiteY11" fmla="*/ 1507390 h 1643520"/>
              <a:gd name="connsiteX12" fmla="*/ 1494736 w 2060735"/>
              <a:gd name="connsiteY12" fmla="*/ 1638103 h 1643520"/>
              <a:gd name="connsiteX13" fmla="*/ 926253 w 2060735"/>
              <a:gd name="connsiteY13" fmla="*/ 1509604 h 1643520"/>
              <a:gd name="connsiteX0" fmla="*/ 913780 w 2048262"/>
              <a:gd name="connsiteY0" fmla="*/ 1509604 h 1643520"/>
              <a:gd name="connsiteX1" fmla="*/ 636330 w 2048262"/>
              <a:gd name="connsiteY1" fmla="*/ 1272600 h 1643520"/>
              <a:gd name="connsiteX2" fmla="*/ 380804 w 2048262"/>
              <a:gd name="connsiteY2" fmla="*/ 916588 h 1643520"/>
              <a:gd name="connsiteX3" fmla="*/ 89676 w 2048262"/>
              <a:gd name="connsiteY3" fmla="*/ 636241 h 1643520"/>
              <a:gd name="connsiteX4" fmla="*/ 90869 w 2048262"/>
              <a:gd name="connsiteY4" fmla="*/ 5618 h 1643520"/>
              <a:gd name="connsiteX5" fmla="*/ 1150788 w 2048262"/>
              <a:gd name="connsiteY5" fmla="*/ 336791 h 1643520"/>
              <a:gd name="connsiteX6" fmla="*/ 1534191 w 2048262"/>
              <a:gd name="connsiteY6" fmla="*/ 511407 h 1643520"/>
              <a:gd name="connsiteX7" fmla="*/ 1805470 w 2048262"/>
              <a:gd name="connsiteY7" fmla="*/ 674653 h 1643520"/>
              <a:gd name="connsiteX8" fmla="*/ 2011876 w 2048262"/>
              <a:gd name="connsiteY8" fmla="*/ 947952 h 1643520"/>
              <a:gd name="connsiteX9" fmla="*/ 2044550 w 2048262"/>
              <a:gd name="connsiteY9" fmla="*/ 1123288 h 1643520"/>
              <a:gd name="connsiteX10" fmla="*/ 1967809 w 2048262"/>
              <a:gd name="connsiteY10" fmla="*/ 1241890 h 1643520"/>
              <a:gd name="connsiteX11" fmla="*/ 1926276 w 2048262"/>
              <a:gd name="connsiteY11" fmla="*/ 1345428 h 1643520"/>
              <a:gd name="connsiteX12" fmla="*/ 1710470 w 2048262"/>
              <a:gd name="connsiteY12" fmla="*/ 1507390 h 1643520"/>
              <a:gd name="connsiteX13" fmla="*/ 1482263 w 2048262"/>
              <a:gd name="connsiteY13" fmla="*/ 1638103 h 1643520"/>
              <a:gd name="connsiteX14" fmla="*/ 913780 w 2048262"/>
              <a:gd name="connsiteY14" fmla="*/ 1509604 h 1643520"/>
              <a:gd name="connsiteX0" fmla="*/ 891672 w 2026154"/>
              <a:gd name="connsiteY0" fmla="*/ 1508824 h 1642740"/>
              <a:gd name="connsiteX1" fmla="*/ 614222 w 2026154"/>
              <a:gd name="connsiteY1" fmla="*/ 1271820 h 1642740"/>
              <a:gd name="connsiteX2" fmla="*/ 358696 w 2026154"/>
              <a:gd name="connsiteY2" fmla="*/ 915808 h 1642740"/>
              <a:gd name="connsiteX3" fmla="*/ 131907 w 2026154"/>
              <a:gd name="connsiteY3" fmla="*/ 610952 h 1642740"/>
              <a:gd name="connsiteX4" fmla="*/ 68761 w 2026154"/>
              <a:gd name="connsiteY4" fmla="*/ 4838 h 1642740"/>
              <a:gd name="connsiteX5" fmla="*/ 1128680 w 2026154"/>
              <a:gd name="connsiteY5" fmla="*/ 336011 h 1642740"/>
              <a:gd name="connsiteX6" fmla="*/ 1512083 w 2026154"/>
              <a:gd name="connsiteY6" fmla="*/ 510627 h 1642740"/>
              <a:gd name="connsiteX7" fmla="*/ 1783362 w 2026154"/>
              <a:gd name="connsiteY7" fmla="*/ 673873 h 1642740"/>
              <a:gd name="connsiteX8" fmla="*/ 1989768 w 2026154"/>
              <a:gd name="connsiteY8" fmla="*/ 947172 h 1642740"/>
              <a:gd name="connsiteX9" fmla="*/ 2022442 w 2026154"/>
              <a:gd name="connsiteY9" fmla="*/ 1122508 h 1642740"/>
              <a:gd name="connsiteX10" fmla="*/ 1945701 w 2026154"/>
              <a:gd name="connsiteY10" fmla="*/ 1241110 h 1642740"/>
              <a:gd name="connsiteX11" fmla="*/ 1904168 w 2026154"/>
              <a:gd name="connsiteY11" fmla="*/ 1344648 h 1642740"/>
              <a:gd name="connsiteX12" fmla="*/ 1688362 w 2026154"/>
              <a:gd name="connsiteY12" fmla="*/ 1506610 h 1642740"/>
              <a:gd name="connsiteX13" fmla="*/ 1460155 w 2026154"/>
              <a:gd name="connsiteY13" fmla="*/ 1637323 h 1642740"/>
              <a:gd name="connsiteX14" fmla="*/ 891672 w 2026154"/>
              <a:gd name="connsiteY14" fmla="*/ 1508824 h 1642740"/>
              <a:gd name="connsiteX0" fmla="*/ 891672 w 2027648"/>
              <a:gd name="connsiteY0" fmla="*/ 1508824 h 1642740"/>
              <a:gd name="connsiteX1" fmla="*/ 614222 w 2027648"/>
              <a:gd name="connsiteY1" fmla="*/ 1271820 h 1642740"/>
              <a:gd name="connsiteX2" fmla="*/ 358696 w 2027648"/>
              <a:gd name="connsiteY2" fmla="*/ 915808 h 1642740"/>
              <a:gd name="connsiteX3" fmla="*/ 131907 w 2027648"/>
              <a:gd name="connsiteY3" fmla="*/ 610952 h 1642740"/>
              <a:gd name="connsiteX4" fmla="*/ 68761 w 2027648"/>
              <a:gd name="connsiteY4" fmla="*/ 4838 h 1642740"/>
              <a:gd name="connsiteX5" fmla="*/ 1128680 w 2027648"/>
              <a:gd name="connsiteY5" fmla="*/ 336011 h 1642740"/>
              <a:gd name="connsiteX6" fmla="*/ 1512083 w 2027648"/>
              <a:gd name="connsiteY6" fmla="*/ 510627 h 1642740"/>
              <a:gd name="connsiteX7" fmla="*/ 1742419 w 2027648"/>
              <a:gd name="connsiteY7" fmla="*/ 726976 h 1642740"/>
              <a:gd name="connsiteX8" fmla="*/ 1989768 w 2027648"/>
              <a:gd name="connsiteY8" fmla="*/ 947172 h 1642740"/>
              <a:gd name="connsiteX9" fmla="*/ 2022442 w 2027648"/>
              <a:gd name="connsiteY9" fmla="*/ 1122508 h 1642740"/>
              <a:gd name="connsiteX10" fmla="*/ 1945701 w 2027648"/>
              <a:gd name="connsiteY10" fmla="*/ 1241110 h 1642740"/>
              <a:gd name="connsiteX11" fmla="*/ 1904168 w 2027648"/>
              <a:gd name="connsiteY11" fmla="*/ 1344648 h 1642740"/>
              <a:gd name="connsiteX12" fmla="*/ 1688362 w 2027648"/>
              <a:gd name="connsiteY12" fmla="*/ 1506610 h 1642740"/>
              <a:gd name="connsiteX13" fmla="*/ 1460155 w 2027648"/>
              <a:gd name="connsiteY13" fmla="*/ 1637323 h 1642740"/>
              <a:gd name="connsiteX14" fmla="*/ 891672 w 2027648"/>
              <a:gd name="connsiteY14" fmla="*/ 1508824 h 1642740"/>
              <a:gd name="connsiteX0" fmla="*/ 891672 w 2022763"/>
              <a:gd name="connsiteY0" fmla="*/ 1508824 h 1642740"/>
              <a:gd name="connsiteX1" fmla="*/ 614222 w 2022763"/>
              <a:gd name="connsiteY1" fmla="*/ 1271820 h 1642740"/>
              <a:gd name="connsiteX2" fmla="*/ 358696 w 2022763"/>
              <a:gd name="connsiteY2" fmla="*/ 915808 h 1642740"/>
              <a:gd name="connsiteX3" fmla="*/ 131907 w 2022763"/>
              <a:gd name="connsiteY3" fmla="*/ 610952 h 1642740"/>
              <a:gd name="connsiteX4" fmla="*/ 68761 w 2022763"/>
              <a:gd name="connsiteY4" fmla="*/ 4838 h 1642740"/>
              <a:gd name="connsiteX5" fmla="*/ 1128680 w 2022763"/>
              <a:gd name="connsiteY5" fmla="*/ 336011 h 1642740"/>
              <a:gd name="connsiteX6" fmla="*/ 1512083 w 2022763"/>
              <a:gd name="connsiteY6" fmla="*/ 510627 h 1642740"/>
              <a:gd name="connsiteX7" fmla="*/ 1742419 w 2022763"/>
              <a:gd name="connsiteY7" fmla="*/ 726976 h 1642740"/>
              <a:gd name="connsiteX8" fmla="*/ 1913731 w 2022763"/>
              <a:gd name="connsiteY8" fmla="*/ 979851 h 1642740"/>
              <a:gd name="connsiteX9" fmla="*/ 2022442 w 2022763"/>
              <a:gd name="connsiteY9" fmla="*/ 1122508 h 1642740"/>
              <a:gd name="connsiteX10" fmla="*/ 1945701 w 2022763"/>
              <a:gd name="connsiteY10" fmla="*/ 1241110 h 1642740"/>
              <a:gd name="connsiteX11" fmla="*/ 1904168 w 2022763"/>
              <a:gd name="connsiteY11" fmla="*/ 1344648 h 1642740"/>
              <a:gd name="connsiteX12" fmla="*/ 1688362 w 2022763"/>
              <a:gd name="connsiteY12" fmla="*/ 1506610 h 1642740"/>
              <a:gd name="connsiteX13" fmla="*/ 1460155 w 2022763"/>
              <a:gd name="connsiteY13" fmla="*/ 1637323 h 1642740"/>
              <a:gd name="connsiteX14" fmla="*/ 891672 w 2022763"/>
              <a:gd name="connsiteY14" fmla="*/ 1508824 h 1642740"/>
              <a:gd name="connsiteX0" fmla="*/ 891672 w 1948271"/>
              <a:gd name="connsiteY0" fmla="*/ 1508824 h 1642740"/>
              <a:gd name="connsiteX1" fmla="*/ 614222 w 1948271"/>
              <a:gd name="connsiteY1" fmla="*/ 1271820 h 1642740"/>
              <a:gd name="connsiteX2" fmla="*/ 358696 w 1948271"/>
              <a:gd name="connsiteY2" fmla="*/ 915808 h 1642740"/>
              <a:gd name="connsiteX3" fmla="*/ 131907 w 1948271"/>
              <a:gd name="connsiteY3" fmla="*/ 610952 h 1642740"/>
              <a:gd name="connsiteX4" fmla="*/ 68761 w 1948271"/>
              <a:gd name="connsiteY4" fmla="*/ 4838 h 1642740"/>
              <a:gd name="connsiteX5" fmla="*/ 1128680 w 1948271"/>
              <a:gd name="connsiteY5" fmla="*/ 336011 h 1642740"/>
              <a:gd name="connsiteX6" fmla="*/ 1512083 w 1948271"/>
              <a:gd name="connsiteY6" fmla="*/ 510627 h 1642740"/>
              <a:gd name="connsiteX7" fmla="*/ 1742419 w 1948271"/>
              <a:gd name="connsiteY7" fmla="*/ 726976 h 1642740"/>
              <a:gd name="connsiteX8" fmla="*/ 1913731 w 1948271"/>
              <a:gd name="connsiteY8" fmla="*/ 979851 h 1642740"/>
              <a:gd name="connsiteX9" fmla="*/ 1940556 w 1948271"/>
              <a:gd name="connsiteY9" fmla="*/ 1138847 h 1642740"/>
              <a:gd name="connsiteX10" fmla="*/ 1945701 w 1948271"/>
              <a:gd name="connsiteY10" fmla="*/ 1241110 h 1642740"/>
              <a:gd name="connsiteX11" fmla="*/ 1904168 w 1948271"/>
              <a:gd name="connsiteY11" fmla="*/ 1344648 h 1642740"/>
              <a:gd name="connsiteX12" fmla="*/ 1688362 w 1948271"/>
              <a:gd name="connsiteY12" fmla="*/ 1506610 h 1642740"/>
              <a:gd name="connsiteX13" fmla="*/ 1460155 w 1948271"/>
              <a:gd name="connsiteY13" fmla="*/ 1637323 h 1642740"/>
              <a:gd name="connsiteX14" fmla="*/ 891672 w 1948271"/>
              <a:gd name="connsiteY14" fmla="*/ 1508824 h 1642740"/>
              <a:gd name="connsiteX0" fmla="*/ 891672 w 1948271"/>
              <a:gd name="connsiteY0" fmla="*/ 1508824 h 1642740"/>
              <a:gd name="connsiteX1" fmla="*/ 614222 w 1948271"/>
              <a:gd name="connsiteY1" fmla="*/ 1271820 h 1642740"/>
              <a:gd name="connsiteX2" fmla="*/ 358696 w 1948271"/>
              <a:gd name="connsiteY2" fmla="*/ 915808 h 1642740"/>
              <a:gd name="connsiteX3" fmla="*/ 131907 w 1948271"/>
              <a:gd name="connsiteY3" fmla="*/ 610952 h 1642740"/>
              <a:gd name="connsiteX4" fmla="*/ 68761 w 1948271"/>
              <a:gd name="connsiteY4" fmla="*/ 4838 h 1642740"/>
              <a:gd name="connsiteX5" fmla="*/ 1128680 w 1948271"/>
              <a:gd name="connsiteY5" fmla="*/ 336011 h 1642740"/>
              <a:gd name="connsiteX6" fmla="*/ 1512083 w 1948271"/>
              <a:gd name="connsiteY6" fmla="*/ 510627 h 1642740"/>
              <a:gd name="connsiteX7" fmla="*/ 1742419 w 1948271"/>
              <a:gd name="connsiteY7" fmla="*/ 726976 h 1642740"/>
              <a:gd name="connsiteX8" fmla="*/ 1913731 w 1948271"/>
              <a:gd name="connsiteY8" fmla="*/ 979851 h 1642740"/>
              <a:gd name="connsiteX9" fmla="*/ 1940556 w 1948271"/>
              <a:gd name="connsiteY9" fmla="*/ 1138847 h 1642740"/>
              <a:gd name="connsiteX10" fmla="*/ 1945701 w 1948271"/>
              <a:gd name="connsiteY10" fmla="*/ 1241110 h 1642740"/>
              <a:gd name="connsiteX11" fmla="*/ 1904168 w 1948271"/>
              <a:gd name="connsiteY11" fmla="*/ 1344648 h 1642740"/>
              <a:gd name="connsiteX12" fmla="*/ 1688362 w 1948271"/>
              <a:gd name="connsiteY12" fmla="*/ 1506610 h 1642740"/>
              <a:gd name="connsiteX13" fmla="*/ 1460155 w 1948271"/>
              <a:gd name="connsiteY13" fmla="*/ 1637323 h 1642740"/>
              <a:gd name="connsiteX14" fmla="*/ 891672 w 1948271"/>
              <a:gd name="connsiteY14" fmla="*/ 1508824 h 1642740"/>
              <a:gd name="connsiteX0" fmla="*/ 891672 w 1948271"/>
              <a:gd name="connsiteY0" fmla="*/ 1508824 h 1642740"/>
              <a:gd name="connsiteX1" fmla="*/ 614222 w 1948271"/>
              <a:gd name="connsiteY1" fmla="*/ 1271820 h 1642740"/>
              <a:gd name="connsiteX2" fmla="*/ 358696 w 1948271"/>
              <a:gd name="connsiteY2" fmla="*/ 915808 h 1642740"/>
              <a:gd name="connsiteX3" fmla="*/ 131907 w 1948271"/>
              <a:gd name="connsiteY3" fmla="*/ 610952 h 1642740"/>
              <a:gd name="connsiteX4" fmla="*/ 68761 w 1948271"/>
              <a:gd name="connsiteY4" fmla="*/ 4838 h 1642740"/>
              <a:gd name="connsiteX5" fmla="*/ 1128680 w 1948271"/>
              <a:gd name="connsiteY5" fmla="*/ 336011 h 1642740"/>
              <a:gd name="connsiteX6" fmla="*/ 1512083 w 1948271"/>
              <a:gd name="connsiteY6" fmla="*/ 510627 h 1642740"/>
              <a:gd name="connsiteX7" fmla="*/ 1713174 w 1948271"/>
              <a:gd name="connsiteY7" fmla="*/ 751485 h 1642740"/>
              <a:gd name="connsiteX8" fmla="*/ 1913731 w 1948271"/>
              <a:gd name="connsiteY8" fmla="*/ 979851 h 1642740"/>
              <a:gd name="connsiteX9" fmla="*/ 1940556 w 1948271"/>
              <a:gd name="connsiteY9" fmla="*/ 1138847 h 1642740"/>
              <a:gd name="connsiteX10" fmla="*/ 1945701 w 1948271"/>
              <a:gd name="connsiteY10" fmla="*/ 1241110 h 1642740"/>
              <a:gd name="connsiteX11" fmla="*/ 1904168 w 1948271"/>
              <a:gd name="connsiteY11" fmla="*/ 1344648 h 1642740"/>
              <a:gd name="connsiteX12" fmla="*/ 1688362 w 1948271"/>
              <a:gd name="connsiteY12" fmla="*/ 1506610 h 1642740"/>
              <a:gd name="connsiteX13" fmla="*/ 1460155 w 1948271"/>
              <a:gd name="connsiteY13" fmla="*/ 1637323 h 1642740"/>
              <a:gd name="connsiteX14" fmla="*/ 891672 w 1948271"/>
              <a:gd name="connsiteY14" fmla="*/ 1508824 h 1642740"/>
              <a:gd name="connsiteX0" fmla="*/ 891672 w 1950052"/>
              <a:gd name="connsiteY0" fmla="*/ 1508824 h 1642740"/>
              <a:gd name="connsiteX1" fmla="*/ 614222 w 1950052"/>
              <a:gd name="connsiteY1" fmla="*/ 1271820 h 1642740"/>
              <a:gd name="connsiteX2" fmla="*/ 358696 w 1950052"/>
              <a:gd name="connsiteY2" fmla="*/ 915808 h 1642740"/>
              <a:gd name="connsiteX3" fmla="*/ 131907 w 1950052"/>
              <a:gd name="connsiteY3" fmla="*/ 610952 h 1642740"/>
              <a:gd name="connsiteX4" fmla="*/ 68761 w 1950052"/>
              <a:gd name="connsiteY4" fmla="*/ 4838 h 1642740"/>
              <a:gd name="connsiteX5" fmla="*/ 1128680 w 1950052"/>
              <a:gd name="connsiteY5" fmla="*/ 336011 h 1642740"/>
              <a:gd name="connsiteX6" fmla="*/ 1512083 w 1950052"/>
              <a:gd name="connsiteY6" fmla="*/ 510627 h 1642740"/>
              <a:gd name="connsiteX7" fmla="*/ 1713174 w 1950052"/>
              <a:gd name="connsiteY7" fmla="*/ 751485 h 1642740"/>
              <a:gd name="connsiteX8" fmla="*/ 1872788 w 1950052"/>
              <a:gd name="connsiteY8" fmla="*/ 996190 h 1642740"/>
              <a:gd name="connsiteX9" fmla="*/ 1940556 w 1950052"/>
              <a:gd name="connsiteY9" fmla="*/ 1138847 h 1642740"/>
              <a:gd name="connsiteX10" fmla="*/ 1945701 w 1950052"/>
              <a:gd name="connsiteY10" fmla="*/ 1241110 h 1642740"/>
              <a:gd name="connsiteX11" fmla="*/ 1904168 w 1950052"/>
              <a:gd name="connsiteY11" fmla="*/ 1344648 h 1642740"/>
              <a:gd name="connsiteX12" fmla="*/ 1688362 w 1950052"/>
              <a:gd name="connsiteY12" fmla="*/ 1506610 h 1642740"/>
              <a:gd name="connsiteX13" fmla="*/ 1460155 w 1950052"/>
              <a:gd name="connsiteY13" fmla="*/ 1637323 h 1642740"/>
              <a:gd name="connsiteX14" fmla="*/ 891672 w 1950052"/>
              <a:gd name="connsiteY14" fmla="*/ 1508824 h 1642740"/>
              <a:gd name="connsiteX0" fmla="*/ 891672 w 1945702"/>
              <a:gd name="connsiteY0" fmla="*/ 1508824 h 1642740"/>
              <a:gd name="connsiteX1" fmla="*/ 614222 w 1945702"/>
              <a:gd name="connsiteY1" fmla="*/ 1271820 h 1642740"/>
              <a:gd name="connsiteX2" fmla="*/ 358696 w 1945702"/>
              <a:gd name="connsiteY2" fmla="*/ 915808 h 1642740"/>
              <a:gd name="connsiteX3" fmla="*/ 131907 w 1945702"/>
              <a:gd name="connsiteY3" fmla="*/ 610952 h 1642740"/>
              <a:gd name="connsiteX4" fmla="*/ 68761 w 1945702"/>
              <a:gd name="connsiteY4" fmla="*/ 4838 h 1642740"/>
              <a:gd name="connsiteX5" fmla="*/ 1128680 w 1945702"/>
              <a:gd name="connsiteY5" fmla="*/ 336011 h 1642740"/>
              <a:gd name="connsiteX6" fmla="*/ 1512083 w 1945702"/>
              <a:gd name="connsiteY6" fmla="*/ 510627 h 1642740"/>
              <a:gd name="connsiteX7" fmla="*/ 1713174 w 1945702"/>
              <a:gd name="connsiteY7" fmla="*/ 751485 h 1642740"/>
              <a:gd name="connsiteX8" fmla="*/ 1872788 w 1945702"/>
              <a:gd name="connsiteY8" fmla="*/ 996190 h 1642740"/>
              <a:gd name="connsiteX9" fmla="*/ 1905462 w 1945702"/>
              <a:gd name="connsiteY9" fmla="*/ 1155186 h 1642740"/>
              <a:gd name="connsiteX10" fmla="*/ 1945701 w 1945702"/>
              <a:gd name="connsiteY10" fmla="*/ 1241110 h 1642740"/>
              <a:gd name="connsiteX11" fmla="*/ 1904168 w 1945702"/>
              <a:gd name="connsiteY11" fmla="*/ 1344648 h 1642740"/>
              <a:gd name="connsiteX12" fmla="*/ 1688362 w 1945702"/>
              <a:gd name="connsiteY12" fmla="*/ 1506610 h 1642740"/>
              <a:gd name="connsiteX13" fmla="*/ 1460155 w 1945702"/>
              <a:gd name="connsiteY13" fmla="*/ 1637323 h 1642740"/>
              <a:gd name="connsiteX14" fmla="*/ 891672 w 1945702"/>
              <a:gd name="connsiteY14" fmla="*/ 1508824 h 1642740"/>
              <a:gd name="connsiteX0" fmla="*/ 891672 w 1927797"/>
              <a:gd name="connsiteY0" fmla="*/ 1508824 h 1642740"/>
              <a:gd name="connsiteX1" fmla="*/ 614222 w 1927797"/>
              <a:gd name="connsiteY1" fmla="*/ 1271820 h 1642740"/>
              <a:gd name="connsiteX2" fmla="*/ 358696 w 1927797"/>
              <a:gd name="connsiteY2" fmla="*/ 915808 h 1642740"/>
              <a:gd name="connsiteX3" fmla="*/ 131907 w 1927797"/>
              <a:gd name="connsiteY3" fmla="*/ 610952 h 1642740"/>
              <a:gd name="connsiteX4" fmla="*/ 68761 w 1927797"/>
              <a:gd name="connsiteY4" fmla="*/ 4838 h 1642740"/>
              <a:gd name="connsiteX5" fmla="*/ 1128680 w 1927797"/>
              <a:gd name="connsiteY5" fmla="*/ 336011 h 1642740"/>
              <a:gd name="connsiteX6" fmla="*/ 1512083 w 1927797"/>
              <a:gd name="connsiteY6" fmla="*/ 510627 h 1642740"/>
              <a:gd name="connsiteX7" fmla="*/ 1713174 w 1927797"/>
              <a:gd name="connsiteY7" fmla="*/ 751485 h 1642740"/>
              <a:gd name="connsiteX8" fmla="*/ 1872788 w 1927797"/>
              <a:gd name="connsiteY8" fmla="*/ 996190 h 1642740"/>
              <a:gd name="connsiteX9" fmla="*/ 1905462 w 1927797"/>
              <a:gd name="connsiteY9" fmla="*/ 1155186 h 1642740"/>
              <a:gd name="connsiteX10" fmla="*/ 1922305 w 1927797"/>
              <a:gd name="connsiteY10" fmla="*/ 1245195 h 1642740"/>
              <a:gd name="connsiteX11" fmla="*/ 1904168 w 1927797"/>
              <a:gd name="connsiteY11" fmla="*/ 1344648 h 1642740"/>
              <a:gd name="connsiteX12" fmla="*/ 1688362 w 1927797"/>
              <a:gd name="connsiteY12" fmla="*/ 1506610 h 1642740"/>
              <a:gd name="connsiteX13" fmla="*/ 1460155 w 1927797"/>
              <a:gd name="connsiteY13" fmla="*/ 1637323 h 1642740"/>
              <a:gd name="connsiteX14" fmla="*/ 891672 w 1927797"/>
              <a:gd name="connsiteY14" fmla="*/ 1508824 h 1642740"/>
              <a:gd name="connsiteX0" fmla="*/ 891672 w 1923156"/>
              <a:gd name="connsiteY0" fmla="*/ 1508824 h 1642740"/>
              <a:gd name="connsiteX1" fmla="*/ 614222 w 1923156"/>
              <a:gd name="connsiteY1" fmla="*/ 1271820 h 1642740"/>
              <a:gd name="connsiteX2" fmla="*/ 358696 w 1923156"/>
              <a:gd name="connsiteY2" fmla="*/ 915808 h 1642740"/>
              <a:gd name="connsiteX3" fmla="*/ 131907 w 1923156"/>
              <a:gd name="connsiteY3" fmla="*/ 610952 h 1642740"/>
              <a:gd name="connsiteX4" fmla="*/ 68761 w 1923156"/>
              <a:gd name="connsiteY4" fmla="*/ 4838 h 1642740"/>
              <a:gd name="connsiteX5" fmla="*/ 1128680 w 1923156"/>
              <a:gd name="connsiteY5" fmla="*/ 336011 h 1642740"/>
              <a:gd name="connsiteX6" fmla="*/ 1512083 w 1923156"/>
              <a:gd name="connsiteY6" fmla="*/ 510627 h 1642740"/>
              <a:gd name="connsiteX7" fmla="*/ 1713174 w 1923156"/>
              <a:gd name="connsiteY7" fmla="*/ 751485 h 1642740"/>
              <a:gd name="connsiteX8" fmla="*/ 1872788 w 1923156"/>
              <a:gd name="connsiteY8" fmla="*/ 996190 h 1642740"/>
              <a:gd name="connsiteX9" fmla="*/ 1905462 w 1923156"/>
              <a:gd name="connsiteY9" fmla="*/ 1155186 h 1642740"/>
              <a:gd name="connsiteX10" fmla="*/ 1922305 w 1923156"/>
              <a:gd name="connsiteY10" fmla="*/ 1245195 h 1642740"/>
              <a:gd name="connsiteX11" fmla="*/ 1904168 w 1923156"/>
              <a:gd name="connsiteY11" fmla="*/ 1344648 h 1642740"/>
              <a:gd name="connsiteX12" fmla="*/ 1770249 w 1923156"/>
              <a:gd name="connsiteY12" fmla="*/ 1453507 h 1642740"/>
              <a:gd name="connsiteX13" fmla="*/ 1460155 w 1923156"/>
              <a:gd name="connsiteY13" fmla="*/ 1637323 h 1642740"/>
              <a:gd name="connsiteX14" fmla="*/ 891672 w 1923156"/>
              <a:gd name="connsiteY14" fmla="*/ 1508824 h 1642740"/>
              <a:gd name="connsiteX0" fmla="*/ 880761 w 1912245"/>
              <a:gd name="connsiteY0" fmla="*/ 1508698 h 1642614"/>
              <a:gd name="connsiteX1" fmla="*/ 603311 w 1912245"/>
              <a:gd name="connsiteY1" fmla="*/ 1271694 h 1642614"/>
              <a:gd name="connsiteX2" fmla="*/ 347785 w 1912245"/>
              <a:gd name="connsiteY2" fmla="*/ 915682 h 1642614"/>
              <a:gd name="connsiteX3" fmla="*/ 161939 w 1912245"/>
              <a:gd name="connsiteY3" fmla="*/ 606741 h 1642614"/>
              <a:gd name="connsiteX4" fmla="*/ 57850 w 1912245"/>
              <a:gd name="connsiteY4" fmla="*/ 4712 h 1642614"/>
              <a:gd name="connsiteX5" fmla="*/ 1117769 w 1912245"/>
              <a:gd name="connsiteY5" fmla="*/ 335885 h 1642614"/>
              <a:gd name="connsiteX6" fmla="*/ 1501172 w 1912245"/>
              <a:gd name="connsiteY6" fmla="*/ 510501 h 1642614"/>
              <a:gd name="connsiteX7" fmla="*/ 1702263 w 1912245"/>
              <a:gd name="connsiteY7" fmla="*/ 751359 h 1642614"/>
              <a:gd name="connsiteX8" fmla="*/ 1861877 w 1912245"/>
              <a:gd name="connsiteY8" fmla="*/ 996064 h 1642614"/>
              <a:gd name="connsiteX9" fmla="*/ 1894551 w 1912245"/>
              <a:gd name="connsiteY9" fmla="*/ 1155060 h 1642614"/>
              <a:gd name="connsiteX10" fmla="*/ 1911394 w 1912245"/>
              <a:gd name="connsiteY10" fmla="*/ 1245069 h 1642614"/>
              <a:gd name="connsiteX11" fmla="*/ 1893257 w 1912245"/>
              <a:gd name="connsiteY11" fmla="*/ 1344522 h 1642614"/>
              <a:gd name="connsiteX12" fmla="*/ 1759338 w 1912245"/>
              <a:gd name="connsiteY12" fmla="*/ 1453381 h 1642614"/>
              <a:gd name="connsiteX13" fmla="*/ 1449244 w 1912245"/>
              <a:gd name="connsiteY13" fmla="*/ 1637197 h 1642614"/>
              <a:gd name="connsiteX14" fmla="*/ 880761 w 1912245"/>
              <a:gd name="connsiteY14" fmla="*/ 1508698 h 1642614"/>
              <a:gd name="connsiteX0" fmla="*/ 881970 w 1913454"/>
              <a:gd name="connsiteY0" fmla="*/ 1508698 h 1642614"/>
              <a:gd name="connsiteX1" fmla="*/ 604520 w 1913454"/>
              <a:gd name="connsiteY1" fmla="*/ 1271694 h 1642614"/>
              <a:gd name="connsiteX2" fmla="*/ 395786 w 1913454"/>
              <a:gd name="connsiteY2" fmla="*/ 915682 h 1642614"/>
              <a:gd name="connsiteX3" fmla="*/ 163148 w 1913454"/>
              <a:gd name="connsiteY3" fmla="*/ 606741 h 1642614"/>
              <a:gd name="connsiteX4" fmla="*/ 59059 w 1913454"/>
              <a:gd name="connsiteY4" fmla="*/ 4712 h 1642614"/>
              <a:gd name="connsiteX5" fmla="*/ 1118978 w 1913454"/>
              <a:gd name="connsiteY5" fmla="*/ 335885 h 1642614"/>
              <a:gd name="connsiteX6" fmla="*/ 1502381 w 1913454"/>
              <a:gd name="connsiteY6" fmla="*/ 510501 h 1642614"/>
              <a:gd name="connsiteX7" fmla="*/ 1703472 w 1913454"/>
              <a:gd name="connsiteY7" fmla="*/ 751359 h 1642614"/>
              <a:gd name="connsiteX8" fmla="*/ 1863086 w 1913454"/>
              <a:gd name="connsiteY8" fmla="*/ 996064 h 1642614"/>
              <a:gd name="connsiteX9" fmla="*/ 1895760 w 1913454"/>
              <a:gd name="connsiteY9" fmla="*/ 1155060 h 1642614"/>
              <a:gd name="connsiteX10" fmla="*/ 1912603 w 1913454"/>
              <a:gd name="connsiteY10" fmla="*/ 1245069 h 1642614"/>
              <a:gd name="connsiteX11" fmla="*/ 1894466 w 1913454"/>
              <a:gd name="connsiteY11" fmla="*/ 1344522 h 1642614"/>
              <a:gd name="connsiteX12" fmla="*/ 1760547 w 1913454"/>
              <a:gd name="connsiteY12" fmla="*/ 1453381 h 1642614"/>
              <a:gd name="connsiteX13" fmla="*/ 1450453 w 1913454"/>
              <a:gd name="connsiteY13" fmla="*/ 1637197 h 1642614"/>
              <a:gd name="connsiteX14" fmla="*/ 881970 w 1913454"/>
              <a:gd name="connsiteY14" fmla="*/ 1508698 h 1642614"/>
              <a:gd name="connsiteX0" fmla="*/ 881970 w 1913454"/>
              <a:gd name="connsiteY0" fmla="*/ 1508698 h 1558760"/>
              <a:gd name="connsiteX1" fmla="*/ 604520 w 1913454"/>
              <a:gd name="connsiteY1" fmla="*/ 1271694 h 1558760"/>
              <a:gd name="connsiteX2" fmla="*/ 395786 w 1913454"/>
              <a:gd name="connsiteY2" fmla="*/ 915682 h 1558760"/>
              <a:gd name="connsiteX3" fmla="*/ 163148 w 1913454"/>
              <a:gd name="connsiteY3" fmla="*/ 606741 h 1558760"/>
              <a:gd name="connsiteX4" fmla="*/ 59059 w 1913454"/>
              <a:gd name="connsiteY4" fmla="*/ 4712 h 1558760"/>
              <a:gd name="connsiteX5" fmla="*/ 1118978 w 1913454"/>
              <a:gd name="connsiteY5" fmla="*/ 335885 h 1558760"/>
              <a:gd name="connsiteX6" fmla="*/ 1502381 w 1913454"/>
              <a:gd name="connsiteY6" fmla="*/ 510501 h 1558760"/>
              <a:gd name="connsiteX7" fmla="*/ 1703472 w 1913454"/>
              <a:gd name="connsiteY7" fmla="*/ 751359 h 1558760"/>
              <a:gd name="connsiteX8" fmla="*/ 1863086 w 1913454"/>
              <a:gd name="connsiteY8" fmla="*/ 996064 h 1558760"/>
              <a:gd name="connsiteX9" fmla="*/ 1895760 w 1913454"/>
              <a:gd name="connsiteY9" fmla="*/ 1155060 h 1558760"/>
              <a:gd name="connsiteX10" fmla="*/ 1912603 w 1913454"/>
              <a:gd name="connsiteY10" fmla="*/ 1245069 h 1558760"/>
              <a:gd name="connsiteX11" fmla="*/ 1894466 w 1913454"/>
              <a:gd name="connsiteY11" fmla="*/ 1344522 h 1558760"/>
              <a:gd name="connsiteX12" fmla="*/ 1760547 w 1913454"/>
              <a:gd name="connsiteY12" fmla="*/ 1453381 h 1558760"/>
              <a:gd name="connsiteX13" fmla="*/ 1438755 w 1913454"/>
              <a:gd name="connsiteY13" fmla="*/ 1547320 h 1558760"/>
              <a:gd name="connsiteX14" fmla="*/ 881970 w 1913454"/>
              <a:gd name="connsiteY14" fmla="*/ 1508698 h 1558760"/>
              <a:gd name="connsiteX0" fmla="*/ 881970 w 1915906"/>
              <a:gd name="connsiteY0" fmla="*/ 1508698 h 1558760"/>
              <a:gd name="connsiteX1" fmla="*/ 604520 w 1915906"/>
              <a:gd name="connsiteY1" fmla="*/ 1271694 h 1558760"/>
              <a:gd name="connsiteX2" fmla="*/ 395786 w 1915906"/>
              <a:gd name="connsiteY2" fmla="*/ 915682 h 1558760"/>
              <a:gd name="connsiteX3" fmla="*/ 163148 w 1915906"/>
              <a:gd name="connsiteY3" fmla="*/ 606741 h 1558760"/>
              <a:gd name="connsiteX4" fmla="*/ 59059 w 1915906"/>
              <a:gd name="connsiteY4" fmla="*/ 4712 h 1558760"/>
              <a:gd name="connsiteX5" fmla="*/ 1118978 w 1915906"/>
              <a:gd name="connsiteY5" fmla="*/ 335885 h 1558760"/>
              <a:gd name="connsiteX6" fmla="*/ 1502381 w 1915906"/>
              <a:gd name="connsiteY6" fmla="*/ 510501 h 1558760"/>
              <a:gd name="connsiteX7" fmla="*/ 1703472 w 1915906"/>
              <a:gd name="connsiteY7" fmla="*/ 751359 h 1558760"/>
              <a:gd name="connsiteX8" fmla="*/ 1863086 w 1915906"/>
              <a:gd name="connsiteY8" fmla="*/ 996064 h 1558760"/>
              <a:gd name="connsiteX9" fmla="*/ 1895760 w 1915906"/>
              <a:gd name="connsiteY9" fmla="*/ 1155060 h 1558760"/>
              <a:gd name="connsiteX10" fmla="*/ 1912603 w 1915906"/>
              <a:gd name="connsiteY10" fmla="*/ 1245069 h 1558760"/>
              <a:gd name="connsiteX11" fmla="*/ 1894466 w 1915906"/>
              <a:gd name="connsiteY11" fmla="*/ 1344522 h 1558760"/>
              <a:gd name="connsiteX12" fmla="*/ 1713753 w 1915906"/>
              <a:gd name="connsiteY12" fmla="*/ 1404357 h 1558760"/>
              <a:gd name="connsiteX13" fmla="*/ 1438755 w 1915906"/>
              <a:gd name="connsiteY13" fmla="*/ 1547320 h 1558760"/>
              <a:gd name="connsiteX14" fmla="*/ 881970 w 1915906"/>
              <a:gd name="connsiteY14" fmla="*/ 1508698 h 1558760"/>
              <a:gd name="connsiteX0" fmla="*/ 881970 w 1921103"/>
              <a:gd name="connsiteY0" fmla="*/ 1508698 h 1558760"/>
              <a:gd name="connsiteX1" fmla="*/ 604520 w 1921103"/>
              <a:gd name="connsiteY1" fmla="*/ 1271694 h 1558760"/>
              <a:gd name="connsiteX2" fmla="*/ 395786 w 1921103"/>
              <a:gd name="connsiteY2" fmla="*/ 915682 h 1558760"/>
              <a:gd name="connsiteX3" fmla="*/ 163148 w 1921103"/>
              <a:gd name="connsiteY3" fmla="*/ 606741 h 1558760"/>
              <a:gd name="connsiteX4" fmla="*/ 59059 w 1921103"/>
              <a:gd name="connsiteY4" fmla="*/ 4712 h 1558760"/>
              <a:gd name="connsiteX5" fmla="*/ 1118978 w 1921103"/>
              <a:gd name="connsiteY5" fmla="*/ 335885 h 1558760"/>
              <a:gd name="connsiteX6" fmla="*/ 1502381 w 1921103"/>
              <a:gd name="connsiteY6" fmla="*/ 510501 h 1558760"/>
              <a:gd name="connsiteX7" fmla="*/ 1703472 w 1921103"/>
              <a:gd name="connsiteY7" fmla="*/ 751359 h 1558760"/>
              <a:gd name="connsiteX8" fmla="*/ 1863086 w 1921103"/>
              <a:gd name="connsiteY8" fmla="*/ 996064 h 1558760"/>
              <a:gd name="connsiteX9" fmla="*/ 1895760 w 1921103"/>
              <a:gd name="connsiteY9" fmla="*/ 1155060 h 1558760"/>
              <a:gd name="connsiteX10" fmla="*/ 1912603 w 1921103"/>
              <a:gd name="connsiteY10" fmla="*/ 1245069 h 1558760"/>
              <a:gd name="connsiteX11" fmla="*/ 1754084 w 1921103"/>
              <a:gd name="connsiteY11" fmla="*/ 1270987 h 1558760"/>
              <a:gd name="connsiteX12" fmla="*/ 1713753 w 1921103"/>
              <a:gd name="connsiteY12" fmla="*/ 1404357 h 1558760"/>
              <a:gd name="connsiteX13" fmla="*/ 1438755 w 1921103"/>
              <a:gd name="connsiteY13" fmla="*/ 1547320 h 1558760"/>
              <a:gd name="connsiteX14" fmla="*/ 881970 w 1921103"/>
              <a:gd name="connsiteY14" fmla="*/ 1508698 h 1558760"/>
              <a:gd name="connsiteX0" fmla="*/ 881970 w 1898291"/>
              <a:gd name="connsiteY0" fmla="*/ 1508698 h 1558760"/>
              <a:gd name="connsiteX1" fmla="*/ 604520 w 1898291"/>
              <a:gd name="connsiteY1" fmla="*/ 1271694 h 1558760"/>
              <a:gd name="connsiteX2" fmla="*/ 395786 w 1898291"/>
              <a:gd name="connsiteY2" fmla="*/ 915682 h 1558760"/>
              <a:gd name="connsiteX3" fmla="*/ 163148 w 1898291"/>
              <a:gd name="connsiteY3" fmla="*/ 606741 h 1558760"/>
              <a:gd name="connsiteX4" fmla="*/ 59059 w 1898291"/>
              <a:gd name="connsiteY4" fmla="*/ 4712 h 1558760"/>
              <a:gd name="connsiteX5" fmla="*/ 1118978 w 1898291"/>
              <a:gd name="connsiteY5" fmla="*/ 335885 h 1558760"/>
              <a:gd name="connsiteX6" fmla="*/ 1502381 w 1898291"/>
              <a:gd name="connsiteY6" fmla="*/ 510501 h 1558760"/>
              <a:gd name="connsiteX7" fmla="*/ 1703472 w 1898291"/>
              <a:gd name="connsiteY7" fmla="*/ 751359 h 1558760"/>
              <a:gd name="connsiteX8" fmla="*/ 1863086 w 1898291"/>
              <a:gd name="connsiteY8" fmla="*/ 996064 h 1558760"/>
              <a:gd name="connsiteX9" fmla="*/ 1895760 w 1898291"/>
              <a:gd name="connsiteY9" fmla="*/ 1155060 h 1558760"/>
              <a:gd name="connsiteX10" fmla="*/ 1819015 w 1898291"/>
              <a:gd name="connsiteY10" fmla="*/ 1196046 h 1558760"/>
              <a:gd name="connsiteX11" fmla="*/ 1754084 w 1898291"/>
              <a:gd name="connsiteY11" fmla="*/ 1270987 h 1558760"/>
              <a:gd name="connsiteX12" fmla="*/ 1713753 w 1898291"/>
              <a:gd name="connsiteY12" fmla="*/ 1404357 h 1558760"/>
              <a:gd name="connsiteX13" fmla="*/ 1438755 w 1898291"/>
              <a:gd name="connsiteY13" fmla="*/ 1547320 h 1558760"/>
              <a:gd name="connsiteX14" fmla="*/ 881970 w 1898291"/>
              <a:gd name="connsiteY14" fmla="*/ 1508698 h 1558760"/>
              <a:gd name="connsiteX0" fmla="*/ 881970 w 1870831"/>
              <a:gd name="connsiteY0" fmla="*/ 1508698 h 1558760"/>
              <a:gd name="connsiteX1" fmla="*/ 604520 w 1870831"/>
              <a:gd name="connsiteY1" fmla="*/ 1271694 h 1558760"/>
              <a:gd name="connsiteX2" fmla="*/ 395786 w 1870831"/>
              <a:gd name="connsiteY2" fmla="*/ 915682 h 1558760"/>
              <a:gd name="connsiteX3" fmla="*/ 163148 w 1870831"/>
              <a:gd name="connsiteY3" fmla="*/ 606741 h 1558760"/>
              <a:gd name="connsiteX4" fmla="*/ 59059 w 1870831"/>
              <a:gd name="connsiteY4" fmla="*/ 4712 h 1558760"/>
              <a:gd name="connsiteX5" fmla="*/ 1118978 w 1870831"/>
              <a:gd name="connsiteY5" fmla="*/ 335885 h 1558760"/>
              <a:gd name="connsiteX6" fmla="*/ 1502381 w 1870831"/>
              <a:gd name="connsiteY6" fmla="*/ 510501 h 1558760"/>
              <a:gd name="connsiteX7" fmla="*/ 1703472 w 1870831"/>
              <a:gd name="connsiteY7" fmla="*/ 751359 h 1558760"/>
              <a:gd name="connsiteX8" fmla="*/ 1863086 w 1870831"/>
              <a:gd name="connsiteY8" fmla="*/ 996064 h 1558760"/>
              <a:gd name="connsiteX9" fmla="*/ 1843117 w 1870831"/>
              <a:gd name="connsiteY9" fmla="*/ 1093781 h 1558760"/>
              <a:gd name="connsiteX10" fmla="*/ 1819015 w 1870831"/>
              <a:gd name="connsiteY10" fmla="*/ 1196046 h 1558760"/>
              <a:gd name="connsiteX11" fmla="*/ 1754084 w 1870831"/>
              <a:gd name="connsiteY11" fmla="*/ 1270987 h 1558760"/>
              <a:gd name="connsiteX12" fmla="*/ 1713753 w 1870831"/>
              <a:gd name="connsiteY12" fmla="*/ 1404357 h 1558760"/>
              <a:gd name="connsiteX13" fmla="*/ 1438755 w 1870831"/>
              <a:gd name="connsiteY13" fmla="*/ 1547320 h 1558760"/>
              <a:gd name="connsiteX14" fmla="*/ 881970 w 1870831"/>
              <a:gd name="connsiteY14" fmla="*/ 1508698 h 1558760"/>
              <a:gd name="connsiteX0" fmla="*/ 881970 w 1870831"/>
              <a:gd name="connsiteY0" fmla="*/ 1508698 h 1558760"/>
              <a:gd name="connsiteX1" fmla="*/ 604520 w 1870831"/>
              <a:gd name="connsiteY1" fmla="*/ 1271694 h 1558760"/>
              <a:gd name="connsiteX2" fmla="*/ 395786 w 1870831"/>
              <a:gd name="connsiteY2" fmla="*/ 915682 h 1558760"/>
              <a:gd name="connsiteX3" fmla="*/ 163148 w 1870831"/>
              <a:gd name="connsiteY3" fmla="*/ 606741 h 1558760"/>
              <a:gd name="connsiteX4" fmla="*/ 59059 w 1870831"/>
              <a:gd name="connsiteY4" fmla="*/ 4712 h 1558760"/>
              <a:gd name="connsiteX5" fmla="*/ 1118978 w 1870831"/>
              <a:gd name="connsiteY5" fmla="*/ 335885 h 1558760"/>
              <a:gd name="connsiteX6" fmla="*/ 1502381 w 1870831"/>
              <a:gd name="connsiteY6" fmla="*/ 510501 h 1558760"/>
              <a:gd name="connsiteX7" fmla="*/ 1703472 w 1870831"/>
              <a:gd name="connsiteY7" fmla="*/ 751359 h 1558760"/>
              <a:gd name="connsiteX8" fmla="*/ 1863086 w 1870831"/>
              <a:gd name="connsiteY8" fmla="*/ 996064 h 1558760"/>
              <a:gd name="connsiteX9" fmla="*/ 1843117 w 1870831"/>
              <a:gd name="connsiteY9" fmla="*/ 1093781 h 1558760"/>
              <a:gd name="connsiteX10" fmla="*/ 1819015 w 1870831"/>
              <a:gd name="connsiteY10" fmla="*/ 1196046 h 1558760"/>
              <a:gd name="connsiteX11" fmla="*/ 1824275 w 1870831"/>
              <a:gd name="connsiteY11" fmla="*/ 1283243 h 1558760"/>
              <a:gd name="connsiteX12" fmla="*/ 1713753 w 1870831"/>
              <a:gd name="connsiteY12" fmla="*/ 1404357 h 1558760"/>
              <a:gd name="connsiteX13" fmla="*/ 1438755 w 1870831"/>
              <a:gd name="connsiteY13" fmla="*/ 1547320 h 1558760"/>
              <a:gd name="connsiteX14" fmla="*/ 881970 w 1870831"/>
              <a:gd name="connsiteY14" fmla="*/ 1508698 h 1558760"/>
              <a:gd name="connsiteX0" fmla="*/ 881970 w 1877705"/>
              <a:gd name="connsiteY0" fmla="*/ 1508698 h 1558760"/>
              <a:gd name="connsiteX1" fmla="*/ 604520 w 1877705"/>
              <a:gd name="connsiteY1" fmla="*/ 1271694 h 1558760"/>
              <a:gd name="connsiteX2" fmla="*/ 395786 w 1877705"/>
              <a:gd name="connsiteY2" fmla="*/ 915682 h 1558760"/>
              <a:gd name="connsiteX3" fmla="*/ 163148 w 1877705"/>
              <a:gd name="connsiteY3" fmla="*/ 606741 h 1558760"/>
              <a:gd name="connsiteX4" fmla="*/ 59059 w 1877705"/>
              <a:gd name="connsiteY4" fmla="*/ 4712 h 1558760"/>
              <a:gd name="connsiteX5" fmla="*/ 1118978 w 1877705"/>
              <a:gd name="connsiteY5" fmla="*/ 335885 h 1558760"/>
              <a:gd name="connsiteX6" fmla="*/ 1502381 w 1877705"/>
              <a:gd name="connsiteY6" fmla="*/ 510501 h 1558760"/>
              <a:gd name="connsiteX7" fmla="*/ 1703472 w 1877705"/>
              <a:gd name="connsiteY7" fmla="*/ 751359 h 1558760"/>
              <a:gd name="connsiteX8" fmla="*/ 1863086 w 1877705"/>
              <a:gd name="connsiteY8" fmla="*/ 996064 h 1558760"/>
              <a:gd name="connsiteX9" fmla="*/ 1843117 w 1877705"/>
              <a:gd name="connsiteY9" fmla="*/ 1093781 h 1558760"/>
              <a:gd name="connsiteX10" fmla="*/ 1877507 w 1877705"/>
              <a:gd name="connsiteY10" fmla="*/ 1179705 h 1558760"/>
              <a:gd name="connsiteX11" fmla="*/ 1824275 w 1877705"/>
              <a:gd name="connsiteY11" fmla="*/ 1283243 h 1558760"/>
              <a:gd name="connsiteX12" fmla="*/ 1713753 w 1877705"/>
              <a:gd name="connsiteY12" fmla="*/ 1404357 h 1558760"/>
              <a:gd name="connsiteX13" fmla="*/ 1438755 w 1877705"/>
              <a:gd name="connsiteY13" fmla="*/ 1547320 h 1558760"/>
              <a:gd name="connsiteX14" fmla="*/ 881970 w 1877705"/>
              <a:gd name="connsiteY14" fmla="*/ 1508698 h 1558760"/>
              <a:gd name="connsiteX0" fmla="*/ 755736 w 1751471"/>
              <a:gd name="connsiteY0" fmla="*/ 1175987 h 1226049"/>
              <a:gd name="connsiteX1" fmla="*/ 478286 w 1751471"/>
              <a:gd name="connsiteY1" fmla="*/ 938983 h 1226049"/>
              <a:gd name="connsiteX2" fmla="*/ 269552 w 1751471"/>
              <a:gd name="connsiteY2" fmla="*/ 582971 h 1226049"/>
              <a:gd name="connsiteX3" fmla="*/ 36914 w 1751471"/>
              <a:gd name="connsiteY3" fmla="*/ 274030 h 1226049"/>
              <a:gd name="connsiteX4" fmla="*/ 1086560 w 1751471"/>
              <a:gd name="connsiteY4" fmla="*/ 328723 h 1226049"/>
              <a:gd name="connsiteX5" fmla="*/ 992744 w 1751471"/>
              <a:gd name="connsiteY5" fmla="*/ 3174 h 1226049"/>
              <a:gd name="connsiteX6" fmla="*/ 1376147 w 1751471"/>
              <a:gd name="connsiteY6" fmla="*/ 177790 h 1226049"/>
              <a:gd name="connsiteX7" fmla="*/ 1577238 w 1751471"/>
              <a:gd name="connsiteY7" fmla="*/ 418648 h 1226049"/>
              <a:gd name="connsiteX8" fmla="*/ 1736852 w 1751471"/>
              <a:gd name="connsiteY8" fmla="*/ 663353 h 1226049"/>
              <a:gd name="connsiteX9" fmla="*/ 1716883 w 1751471"/>
              <a:gd name="connsiteY9" fmla="*/ 761070 h 1226049"/>
              <a:gd name="connsiteX10" fmla="*/ 1751273 w 1751471"/>
              <a:gd name="connsiteY10" fmla="*/ 846994 h 1226049"/>
              <a:gd name="connsiteX11" fmla="*/ 1698041 w 1751471"/>
              <a:gd name="connsiteY11" fmla="*/ 950532 h 1226049"/>
              <a:gd name="connsiteX12" fmla="*/ 1587519 w 1751471"/>
              <a:gd name="connsiteY12" fmla="*/ 1071646 h 1226049"/>
              <a:gd name="connsiteX13" fmla="*/ 1312521 w 1751471"/>
              <a:gd name="connsiteY13" fmla="*/ 1214609 h 1226049"/>
              <a:gd name="connsiteX14" fmla="*/ 755736 w 1751471"/>
              <a:gd name="connsiteY14" fmla="*/ 1175987 h 1226049"/>
              <a:gd name="connsiteX0" fmla="*/ 755736 w 1751471"/>
              <a:gd name="connsiteY0" fmla="*/ 1369064 h 1419126"/>
              <a:gd name="connsiteX1" fmla="*/ 478286 w 1751471"/>
              <a:gd name="connsiteY1" fmla="*/ 1132060 h 1419126"/>
              <a:gd name="connsiteX2" fmla="*/ 269552 w 1751471"/>
              <a:gd name="connsiteY2" fmla="*/ 776048 h 1419126"/>
              <a:gd name="connsiteX3" fmla="*/ 36914 w 1751471"/>
              <a:gd name="connsiteY3" fmla="*/ 467107 h 1419126"/>
              <a:gd name="connsiteX4" fmla="*/ 1086560 w 1751471"/>
              <a:gd name="connsiteY4" fmla="*/ 521800 h 1419126"/>
              <a:gd name="connsiteX5" fmla="*/ 1555942 w 1751471"/>
              <a:gd name="connsiteY5" fmla="*/ 1525 h 1419126"/>
              <a:gd name="connsiteX6" fmla="*/ 1376147 w 1751471"/>
              <a:gd name="connsiteY6" fmla="*/ 370867 h 1419126"/>
              <a:gd name="connsiteX7" fmla="*/ 1577238 w 1751471"/>
              <a:gd name="connsiteY7" fmla="*/ 611725 h 1419126"/>
              <a:gd name="connsiteX8" fmla="*/ 1736852 w 1751471"/>
              <a:gd name="connsiteY8" fmla="*/ 856430 h 1419126"/>
              <a:gd name="connsiteX9" fmla="*/ 1716883 w 1751471"/>
              <a:gd name="connsiteY9" fmla="*/ 954147 h 1419126"/>
              <a:gd name="connsiteX10" fmla="*/ 1751273 w 1751471"/>
              <a:gd name="connsiteY10" fmla="*/ 1040071 h 1419126"/>
              <a:gd name="connsiteX11" fmla="*/ 1698041 w 1751471"/>
              <a:gd name="connsiteY11" fmla="*/ 1143609 h 1419126"/>
              <a:gd name="connsiteX12" fmla="*/ 1587519 w 1751471"/>
              <a:gd name="connsiteY12" fmla="*/ 1264723 h 1419126"/>
              <a:gd name="connsiteX13" fmla="*/ 1312521 w 1751471"/>
              <a:gd name="connsiteY13" fmla="*/ 1407686 h 1419126"/>
              <a:gd name="connsiteX14" fmla="*/ 755736 w 1751471"/>
              <a:gd name="connsiteY14" fmla="*/ 1369064 h 1419126"/>
              <a:gd name="connsiteX0" fmla="*/ 507449 w 1503184"/>
              <a:gd name="connsiteY0" fmla="*/ 1369064 h 1419126"/>
              <a:gd name="connsiteX1" fmla="*/ 229999 w 1503184"/>
              <a:gd name="connsiteY1" fmla="*/ 1132060 h 1419126"/>
              <a:gd name="connsiteX2" fmla="*/ 21265 w 1503184"/>
              <a:gd name="connsiteY2" fmla="*/ 776048 h 1419126"/>
              <a:gd name="connsiteX3" fmla="*/ 767388 w 1503184"/>
              <a:gd name="connsiteY3" fmla="*/ 241836 h 1419126"/>
              <a:gd name="connsiteX4" fmla="*/ 838273 w 1503184"/>
              <a:gd name="connsiteY4" fmla="*/ 521800 h 1419126"/>
              <a:gd name="connsiteX5" fmla="*/ 1307655 w 1503184"/>
              <a:gd name="connsiteY5" fmla="*/ 1525 h 1419126"/>
              <a:gd name="connsiteX6" fmla="*/ 1127860 w 1503184"/>
              <a:gd name="connsiteY6" fmla="*/ 370867 h 1419126"/>
              <a:gd name="connsiteX7" fmla="*/ 1328951 w 1503184"/>
              <a:gd name="connsiteY7" fmla="*/ 611725 h 1419126"/>
              <a:gd name="connsiteX8" fmla="*/ 1488565 w 1503184"/>
              <a:gd name="connsiteY8" fmla="*/ 856430 h 1419126"/>
              <a:gd name="connsiteX9" fmla="*/ 1468596 w 1503184"/>
              <a:gd name="connsiteY9" fmla="*/ 954147 h 1419126"/>
              <a:gd name="connsiteX10" fmla="*/ 1502986 w 1503184"/>
              <a:gd name="connsiteY10" fmla="*/ 1040071 h 1419126"/>
              <a:gd name="connsiteX11" fmla="*/ 1449754 w 1503184"/>
              <a:gd name="connsiteY11" fmla="*/ 1143609 h 1419126"/>
              <a:gd name="connsiteX12" fmla="*/ 1339232 w 1503184"/>
              <a:gd name="connsiteY12" fmla="*/ 1264723 h 1419126"/>
              <a:gd name="connsiteX13" fmla="*/ 1064234 w 1503184"/>
              <a:gd name="connsiteY13" fmla="*/ 1407686 h 1419126"/>
              <a:gd name="connsiteX14" fmla="*/ 507449 w 1503184"/>
              <a:gd name="connsiteY14" fmla="*/ 1369064 h 1419126"/>
              <a:gd name="connsiteX0" fmla="*/ 507449 w 1503184"/>
              <a:gd name="connsiteY0" fmla="*/ 1131313 h 1181375"/>
              <a:gd name="connsiteX1" fmla="*/ 229999 w 1503184"/>
              <a:gd name="connsiteY1" fmla="*/ 894309 h 1181375"/>
              <a:gd name="connsiteX2" fmla="*/ 21265 w 1503184"/>
              <a:gd name="connsiteY2" fmla="*/ 538297 h 1181375"/>
              <a:gd name="connsiteX3" fmla="*/ 767388 w 1503184"/>
              <a:gd name="connsiteY3" fmla="*/ 4085 h 1181375"/>
              <a:gd name="connsiteX4" fmla="*/ 838273 w 1503184"/>
              <a:gd name="connsiteY4" fmla="*/ 284049 h 1181375"/>
              <a:gd name="connsiteX5" fmla="*/ 1127860 w 1503184"/>
              <a:gd name="connsiteY5" fmla="*/ 133116 h 1181375"/>
              <a:gd name="connsiteX6" fmla="*/ 1328951 w 1503184"/>
              <a:gd name="connsiteY6" fmla="*/ 373974 h 1181375"/>
              <a:gd name="connsiteX7" fmla="*/ 1488565 w 1503184"/>
              <a:gd name="connsiteY7" fmla="*/ 618679 h 1181375"/>
              <a:gd name="connsiteX8" fmla="*/ 1468596 w 1503184"/>
              <a:gd name="connsiteY8" fmla="*/ 716396 h 1181375"/>
              <a:gd name="connsiteX9" fmla="*/ 1502986 w 1503184"/>
              <a:gd name="connsiteY9" fmla="*/ 802320 h 1181375"/>
              <a:gd name="connsiteX10" fmla="*/ 1449754 w 1503184"/>
              <a:gd name="connsiteY10" fmla="*/ 905858 h 1181375"/>
              <a:gd name="connsiteX11" fmla="*/ 1339232 w 1503184"/>
              <a:gd name="connsiteY11" fmla="*/ 1026972 h 1181375"/>
              <a:gd name="connsiteX12" fmla="*/ 1064234 w 1503184"/>
              <a:gd name="connsiteY12" fmla="*/ 1169935 h 1181375"/>
              <a:gd name="connsiteX13" fmla="*/ 507449 w 1503184"/>
              <a:gd name="connsiteY13" fmla="*/ 1131313 h 1181375"/>
              <a:gd name="connsiteX0" fmla="*/ 507449 w 1503184"/>
              <a:gd name="connsiteY0" fmla="*/ 1131860 h 1181922"/>
              <a:gd name="connsiteX1" fmla="*/ 229999 w 1503184"/>
              <a:gd name="connsiteY1" fmla="*/ 894856 h 1181922"/>
              <a:gd name="connsiteX2" fmla="*/ 21265 w 1503184"/>
              <a:gd name="connsiteY2" fmla="*/ 538844 h 1181922"/>
              <a:gd name="connsiteX3" fmla="*/ 767388 w 1503184"/>
              <a:gd name="connsiteY3" fmla="*/ 4632 h 1181922"/>
              <a:gd name="connsiteX4" fmla="*/ 838273 w 1503184"/>
              <a:gd name="connsiteY4" fmla="*/ 284596 h 1181922"/>
              <a:gd name="connsiteX5" fmla="*/ 1328951 w 1503184"/>
              <a:gd name="connsiteY5" fmla="*/ 374521 h 1181922"/>
              <a:gd name="connsiteX6" fmla="*/ 1488565 w 1503184"/>
              <a:gd name="connsiteY6" fmla="*/ 619226 h 1181922"/>
              <a:gd name="connsiteX7" fmla="*/ 1468596 w 1503184"/>
              <a:gd name="connsiteY7" fmla="*/ 716943 h 1181922"/>
              <a:gd name="connsiteX8" fmla="*/ 1502986 w 1503184"/>
              <a:gd name="connsiteY8" fmla="*/ 802867 h 1181922"/>
              <a:gd name="connsiteX9" fmla="*/ 1449754 w 1503184"/>
              <a:gd name="connsiteY9" fmla="*/ 906405 h 1181922"/>
              <a:gd name="connsiteX10" fmla="*/ 1339232 w 1503184"/>
              <a:gd name="connsiteY10" fmla="*/ 1027519 h 1181922"/>
              <a:gd name="connsiteX11" fmla="*/ 1064234 w 1503184"/>
              <a:gd name="connsiteY11" fmla="*/ 1170482 h 1181922"/>
              <a:gd name="connsiteX12" fmla="*/ 507449 w 1503184"/>
              <a:gd name="connsiteY12" fmla="*/ 1131860 h 1181922"/>
              <a:gd name="connsiteX0" fmla="*/ 279968 w 1275703"/>
              <a:gd name="connsiteY0" fmla="*/ 1129971 h 1180033"/>
              <a:gd name="connsiteX1" fmla="*/ 2518 w 1275703"/>
              <a:gd name="connsiteY1" fmla="*/ 892967 h 1180033"/>
              <a:gd name="connsiteX2" fmla="*/ 165604 w 1275703"/>
              <a:gd name="connsiteY2" fmla="*/ 472046 h 1180033"/>
              <a:gd name="connsiteX3" fmla="*/ 539907 w 1275703"/>
              <a:gd name="connsiteY3" fmla="*/ 2743 h 1180033"/>
              <a:gd name="connsiteX4" fmla="*/ 610792 w 1275703"/>
              <a:gd name="connsiteY4" fmla="*/ 282707 h 1180033"/>
              <a:gd name="connsiteX5" fmla="*/ 1101470 w 1275703"/>
              <a:gd name="connsiteY5" fmla="*/ 372632 h 1180033"/>
              <a:gd name="connsiteX6" fmla="*/ 1261084 w 1275703"/>
              <a:gd name="connsiteY6" fmla="*/ 617337 h 1180033"/>
              <a:gd name="connsiteX7" fmla="*/ 1241115 w 1275703"/>
              <a:gd name="connsiteY7" fmla="*/ 715054 h 1180033"/>
              <a:gd name="connsiteX8" fmla="*/ 1275505 w 1275703"/>
              <a:gd name="connsiteY8" fmla="*/ 800978 h 1180033"/>
              <a:gd name="connsiteX9" fmla="*/ 1222273 w 1275703"/>
              <a:gd name="connsiteY9" fmla="*/ 904516 h 1180033"/>
              <a:gd name="connsiteX10" fmla="*/ 1111751 w 1275703"/>
              <a:gd name="connsiteY10" fmla="*/ 1025630 h 1180033"/>
              <a:gd name="connsiteX11" fmla="*/ 836753 w 1275703"/>
              <a:gd name="connsiteY11" fmla="*/ 1168593 h 1180033"/>
              <a:gd name="connsiteX12" fmla="*/ 279968 w 1275703"/>
              <a:gd name="connsiteY12" fmla="*/ 1129971 h 1180033"/>
              <a:gd name="connsiteX0" fmla="*/ 144334 w 1140069"/>
              <a:gd name="connsiteY0" fmla="*/ 1129971 h 1199824"/>
              <a:gd name="connsiteX1" fmla="*/ 36390 w 1140069"/>
              <a:gd name="connsiteY1" fmla="*/ 1171692 h 1199824"/>
              <a:gd name="connsiteX2" fmla="*/ 29970 w 1140069"/>
              <a:gd name="connsiteY2" fmla="*/ 472046 h 1199824"/>
              <a:gd name="connsiteX3" fmla="*/ 404273 w 1140069"/>
              <a:gd name="connsiteY3" fmla="*/ 2743 h 1199824"/>
              <a:gd name="connsiteX4" fmla="*/ 475158 w 1140069"/>
              <a:gd name="connsiteY4" fmla="*/ 282707 h 1199824"/>
              <a:gd name="connsiteX5" fmla="*/ 965836 w 1140069"/>
              <a:gd name="connsiteY5" fmla="*/ 372632 h 1199824"/>
              <a:gd name="connsiteX6" fmla="*/ 1125450 w 1140069"/>
              <a:gd name="connsiteY6" fmla="*/ 617337 h 1199824"/>
              <a:gd name="connsiteX7" fmla="*/ 1105481 w 1140069"/>
              <a:gd name="connsiteY7" fmla="*/ 715054 h 1199824"/>
              <a:gd name="connsiteX8" fmla="*/ 1139871 w 1140069"/>
              <a:gd name="connsiteY8" fmla="*/ 800978 h 1199824"/>
              <a:gd name="connsiteX9" fmla="*/ 1086639 w 1140069"/>
              <a:gd name="connsiteY9" fmla="*/ 904516 h 1199824"/>
              <a:gd name="connsiteX10" fmla="*/ 976117 w 1140069"/>
              <a:gd name="connsiteY10" fmla="*/ 1025630 h 1199824"/>
              <a:gd name="connsiteX11" fmla="*/ 701119 w 1140069"/>
              <a:gd name="connsiteY11" fmla="*/ 1168593 h 1199824"/>
              <a:gd name="connsiteX12" fmla="*/ 144334 w 1140069"/>
              <a:gd name="connsiteY12" fmla="*/ 1129971 h 1199824"/>
              <a:gd name="connsiteX0" fmla="*/ 733627 w 1172577"/>
              <a:gd name="connsiteY0" fmla="*/ 1168593 h 1228192"/>
              <a:gd name="connsiteX1" fmla="*/ 68898 w 1172577"/>
              <a:gd name="connsiteY1" fmla="*/ 1171692 h 1228192"/>
              <a:gd name="connsiteX2" fmla="*/ 62478 w 1172577"/>
              <a:gd name="connsiteY2" fmla="*/ 472046 h 1228192"/>
              <a:gd name="connsiteX3" fmla="*/ 436781 w 1172577"/>
              <a:gd name="connsiteY3" fmla="*/ 2743 h 1228192"/>
              <a:gd name="connsiteX4" fmla="*/ 507666 w 1172577"/>
              <a:gd name="connsiteY4" fmla="*/ 282707 h 1228192"/>
              <a:gd name="connsiteX5" fmla="*/ 998344 w 1172577"/>
              <a:gd name="connsiteY5" fmla="*/ 372632 h 1228192"/>
              <a:gd name="connsiteX6" fmla="*/ 1157958 w 1172577"/>
              <a:gd name="connsiteY6" fmla="*/ 617337 h 1228192"/>
              <a:gd name="connsiteX7" fmla="*/ 1137989 w 1172577"/>
              <a:gd name="connsiteY7" fmla="*/ 715054 h 1228192"/>
              <a:gd name="connsiteX8" fmla="*/ 1172379 w 1172577"/>
              <a:gd name="connsiteY8" fmla="*/ 800978 h 1228192"/>
              <a:gd name="connsiteX9" fmla="*/ 1119147 w 1172577"/>
              <a:gd name="connsiteY9" fmla="*/ 904516 h 1228192"/>
              <a:gd name="connsiteX10" fmla="*/ 1008625 w 1172577"/>
              <a:gd name="connsiteY10" fmla="*/ 1025630 h 1228192"/>
              <a:gd name="connsiteX11" fmla="*/ 733627 w 1172577"/>
              <a:gd name="connsiteY11" fmla="*/ 1168593 h 1228192"/>
              <a:gd name="connsiteX0" fmla="*/ 671864 w 1110814"/>
              <a:gd name="connsiteY0" fmla="*/ 1168593 h 1189540"/>
              <a:gd name="connsiteX1" fmla="*/ 291468 w 1110814"/>
              <a:gd name="connsiteY1" fmla="*/ 1102965 h 1189540"/>
              <a:gd name="connsiteX2" fmla="*/ 715 w 1110814"/>
              <a:gd name="connsiteY2" fmla="*/ 472046 h 1189540"/>
              <a:gd name="connsiteX3" fmla="*/ 375018 w 1110814"/>
              <a:gd name="connsiteY3" fmla="*/ 2743 h 1189540"/>
              <a:gd name="connsiteX4" fmla="*/ 445903 w 1110814"/>
              <a:gd name="connsiteY4" fmla="*/ 282707 h 1189540"/>
              <a:gd name="connsiteX5" fmla="*/ 936581 w 1110814"/>
              <a:gd name="connsiteY5" fmla="*/ 372632 h 1189540"/>
              <a:gd name="connsiteX6" fmla="*/ 1096195 w 1110814"/>
              <a:gd name="connsiteY6" fmla="*/ 617337 h 1189540"/>
              <a:gd name="connsiteX7" fmla="*/ 1076226 w 1110814"/>
              <a:gd name="connsiteY7" fmla="*/ 715054 h 1189540"/>
              <a:gd name="connsiteX8" fmla="*/ 1110616 w 1110814"/>
              <a:gd name="connsiteY8" fmla="*/ 800978 h 1189540"/>
              <a:gd name="connsiteX9" fmla="*/ 1057384 w 1110814"/>
              <a:gd name="connsiteY9" fmla="*/ 904516 h 1189540"/>
              <a:gd name="connsiteX10" fmla="*/ 946862 w 1110814"/>
              <a:gd name="connsiteY10" fmla="*/ 1025630 h 1189540"/>
              <a:gd name="connsiteX11" fmla="*/ 671864 w 1110814"/>
              <a:gd name="connsiteY11" fmla="*/ 1168593 h 1189540"/>
              <a:gd name="connsiteX0" fmla="*/ 696522 w 1135472"/>
              <a:gd name="connsiteY0" fmla="*/ 1339465 h 1360412"/>
              <a:gd name="connsiteX1" fmla="*/ 316126 w 1135472"/>
              <a:gd name="connsiteY1" fmla="*/ 1273837 h 1360412"/>
              <a:gd name="connsiteX2" fmla="*/ 25373 w 1135472"/>
              <a:gd name="connsiteY2" fmla="*/ 642918 h 1360412"/>
              <a:gd name="connsiteX3" fmla="*/ 991033 w 1135472"/>
              <a:gd name="connsiteY3" fmla="*/ 1798 h 1360412"/>
              <a:gd name="connsiteX4" fmla="*/ 470561 w 1135472"/>
              <a:gd name="connsiteY4" fmla="*/ 453579 h 1360412"/>
              <a:gd name="connsiteX5" fmla="*/ 961239 w 1135472"/>
              <a:gd name="connsiteY5" fmla="*/ 543504 h 1360412"/>
              <a:gd name="connsiteX6" fmla="*/ 1120853 w 1135472"/>
              <a:gd name="connsiteY6" fmla="*/ 788209 h 1360412"/>
              <a:gd name="connsiteX7" fmla="*/ 1100884 w 1135472"/>
              <a:gd name="connsiteY7" fmla="*/ 885926 h 1360412"/>
              <a:gd name="connsiteX8" fmla="*/ 1135274 w 1135472"/>
              <a:gd name="connsiteY8" fmla="*/ 971850 h 1360412"/>
              <a:gd name="connsiteX9" fmla="*/ 1082042 w 1135472"/>
              <a:gd name="connsiteY9" fmla="*/ 1075388 h 1360412"/>
              <a:gd name="connsiteX10" fmla="*/ 971520 w 1135472"/>
              <a:gd name="connsiteY10" fmla="*/ 1196502 h 1360412"/>
              <a:gd name="connsiteX11" fmla="*/ 696522 w 1135472"/>
              <a:gd name="connsiteY11" fmla="*/ 1339465 h 1360412"/>
              <a:gd name="connsiteX0" fmla="*/ 696522 w 1150385"/>
              <a:gd name="connsiteY0" fmla="*/ 1339598 h 1360545"/>
              <a:gd name="connsiteX1" fmla="*/ 316126 w 1150385"/>
              <a:gd name="connsiteY1" fmla="*/ 1273970 h 1360545"/>
              <a:gd name="connsiteX2" fmla="*/ 25373 w 1150385"/>
              <a:gd name="connsiteY2" fmla="*/ 643051 h 1360545"/>
              <a:gd name="connsiteX3" fmla="*/ 991033 w 1150385"/>
              <a:gd name="connsiteY3" fmla="*/ 1931 h 1360545"/>
              <a:gd name="connsiteX4" fmla="*/ 470561 w 1150385"/>
              <a:gd name="connsiteY4" fmla="*/ 453712 h 1360545"/>
              <a:gd name="connsiteX5" fmla="*/ 635722 w 1150385"/>
              <a:gd name="connsiteY5" fmla="*/ 719272 h 1360545"/>
              <a:gd name="connsiteX6" fmla="*/ 1120853 w 1150385"/>
              <a:gd name="connsiteY6" fmla="*/ 788342 h 1360545"/>
              <a:gd name="connsiteX7" fmla="*/ 1100884 w 1150385"/>
              <a:gd name="connsiteY7" fmla="*/ 886059 h 1360545"/>
              <a:gd name="connsiteX8" fmla="*/ 1135274 w 1150385"/>
              <a:gd name="connsiteY8" fmla="*/ 971983 h 1360545"/>
              <a:gd name="connsiteX9" fmla="*/ 1082042 w 1150385"/>
              <a:gd name="connsiteY9" fmla="*/ 1075521 h 1360545"/>
              <a:gd name="connsiteX10" fmla="*/ 971520 w 1150385"/>
              <a:gd name="connsiteY10" fmla="*/ 1196635 h 1360545"/>
              <a:gd name="connsiteX11" fmla="*/ 696522 w 1150385"/>
              <a:gd name="connsiteY11" fmla="*/ 1339598 h 1360545"/>
              <a:gd name="connsiteX0" fmla="*/ 1441921 w 1895784"/>
              <a:gd name="connsiteY0" fmla="*/ 1358612 h 1379559"/>
              <a:gd name="connsiteX1" fmla="*/ 1061525 w 1895784"/>
              <a:gd name="connsiteY1" fmla="*/ 1292984 h 1379559"/>
              <a:gd name="connsiteX2" fmla="*/ 770772 w 1895784"/>
              <a:gd name="connsiteY2" fmla="*/ 662065 h 1379559"/>
              <a:gd name="connsiteX3" fmla="*/ 5765 w 1895784"/>
              <a:gd name="connsiteY3" fmla="*/ 1855 h 1379559"/>
              <a:gd name="connsiteX4" fmla="*/ 1215960 w 1895784"/>
              <a:gd name="connsiteY4" fmla="*/ 472726 h 1379559"/>
              <a:gd name="connsiteX5" fmla="*/ 1381121 w 1895784"/>
              <a:gd name="connsiteY5" fmla="*/ 738286 h 1379559"/>
              <a:gd name="connsiteX6" fmla="*/ 1866252 w 1895784"/>
              <a:gd name="connsiteY6" fmla="*/ 807356 h 1379559"/>
              <a:gd name="connsiteX7" fmla="*/ 1846283 w 1895784"/>
              <a:gd name="connsiteY7" fmla="*/ 905073 h 1379559"/>
              <a:gd name="connsiteX8" fmla="*/ 1880673 w 1895784"/>
              <a:gd name="connsiteY8" fmla="*/ 990997 h 1379559"/>
              <a:gd name="connsiteX9" fmla="*/ 1827441 w 1895784"/>
              <a:gd name="connsiteY9" fmla="*/ 1094535 h 1379559"/>
              <a:gd name="connsiteX10" fmla="*/ 1716919 w 1895784"/>
              <a:gd name="connsiteY10" fmla="*/ 1215649 h 1379559"/>
              <a:gd name="connsiteX11" fmla="*/ 1441921 w 1895784"/>
              <a:gd name="connsiteY11" fmla="*/ 1358612 h 1379559"/>
              <a:gd name="connsiteX0" fmla="*/ 1598363 w 2052226"/>
              <a:gd name="connsiteY0" fmla="*/ 1199170 h 1220117"/>
              <a:gd name="connsiteX1" fmla="*/ 1217967 w 2052226"/>
              <a:gd name="connsiteY1" fmla="*/ 1133542 h 1220117"/>
              <a:gd name="connsiteX2" fmla="*/ 927214 w 2052226"/>
              <a:gd name="connsiteY2" fmla="*/ 502623 h 1220117"/>
              <a:gd name="connsiteX3" fmla="*/ 4874 w 2052226"/>
              <a:gd name="connsiteY3" fmla="*/ 2775 h 1220117"/>
              <a:gd name="connsiteX4" fmla="*/ 1372402 w 2052226"/>
              <a:gd name="connsiteY4" fmla="*/ 313284 h 1220117"/>
              <a:gd name="connsiteX5" fmla="*/ 1537563 w 2052226"/>
              <a:gd name="connsiteY5" fmla="*/ 578844 h 1220117"/>
              <a:gd name="connsiteX6" fmla="*/ 2022694 w 2052226"/>
              <a:gd name="connsiteY6" fmla="*/ 647914 h 1220117"/>
              <a:gd name="connsiteX7" fmla="*/ 2002725 w 2052226"/>
              <a:gd name="connsiteY7" fmla="*/ 745631 h 1220117"/>
              <a:gd name="connsiteX8" fmla="*/ 2037115 w 2052226"/>
              <a:gd name="connsiteY8" fmla="*/ 831555 h 1220117"/>
              <a:gd name="connsiteX9" fmla="*/ 1983883 w 2052226"/>
              <a:gd name="connsiteY9" fmla="*/ 935093 h 1220117"/>
              <a:gd name="connsiteX10" fmla="*/ 1873361 w 2052226"/>
              <a:gd name="connsiteY10" fmla="*/ 1056207 h 1220117"/>
              <a:gd name="connsiteX11" fmla="*/ 1598363 w 2052226"/>
              <a:gd name="connsiteY11" fmla="*/ 1199170 h 1220117"/>
              <a:gd name="connsiteX0" fmla="*/ 992664 w 1446527"/>
              <a:gd name="connsiteY0" fmla="*/ 1187817 h 1208764"/>
              <a:gd name="connsiteX1" fmla="*/ 612268 w 1446527"/>
              <a:gd name="connsiteY1" fmla="*/ 1122189 h 1208764"/>
              <a:gd name="connsiteX2" fmla="*/ 321515 w 1446527"/>
              <a:gd name="connsiteY2" fmla="*/ 491270 h 1208764"/>
              <a:gd name="connsiteX3" fmla="*/ 12233 w 1446527"/>
              <a:gd name="connsiteY3" fmla="*/ 2876 h 1208764"/>
              <a:gd name="connsiteX4" fmla="*/ 766703 w 1446527"/>
              <a:gd name="connsiteY4" fmla="*/ 301931 h 1208764"/>
              <a:gd name="connsiteX5" fmla="*/ 931864 w 1446527"/>
              <a:gd name="connsiteY5" fmla="*/ 567491 h 1208764"/>
              <a:gd name="connsiteX6" fmla="*/ 1416995 w 1446527"/>
              <a:gd name="connsiteY6" fmla="*/ 636561 h 1208764"/>
              <a:gd name="connsiteX7" fmla="*/ 1397026 w 1446527"/>
              <a:gd name="connsiteY7" fmla="*/ 734278 h 1208764"/>
              <a:gd name="connsiteX8" fmla="*/ 1431416 w 1446527"/>
              <a:gd name="connsiteY8" fmla="*/ 820202 h 1208764"/>
              <a:gd name="connsiteX9" fmla="*/ 1378184 w 1446527"/>
              <a:gd name="connsiteY9" fmla="*/ 923740 h 1208764"/>
              <a:gd name="connsiteX10" fmla="*/ 1267662 w 1446527"/>
              <a:gd name="connsiteY10" fmla="*/ 1044854 h 1208764"/>
              <a:gd name="connsiteX11" fmla="*/ 992664 w 1446527"/>
              <a:gd name="connsiteY11" fmla="*/ 1187817 h 1208764"/>
              <a:gd name="connsiteX0" fmla="*/ 992664 w 1439768"/>
              <a:gd name="connsiteY0" fmla="*/ 1187817 h 1208764"/>
              <a:gd name="connsiteX1" fmla="*/ 612268 w 1439768"/>
              <a:gd name="connsiteY1" fmla="*/ 1122189 h 1208764"/>
              <a:gd name="connsiteX2" fmla="*/ 321515 w 1439768"/>
              <a:gd name="connsiteY2" fmla="*/ 491270 h 1208764"/>
              <a:gd name="connsiteX3" fmla="*/ 12233 w 1439768"/>
              <a:gd name="connsiteY3" fmla="*/ 2876 h 1208764"/>
              <a:gd name="connsiteX4" fmla="*/ 766703 w 1439768"/>
              <a:gd name="connsiteY4" fmla="*/ 301931 h 1208764"/>
              <a:gd name="connsiteX5" fmla="*/ 931864 w 1439768"/>
              <a:gd name="connsiteY5" fmla="*/ 567491 h 1208764"/>
              <a:gd name="connsiteX6" fmla="*/ 1042650 w 1439768"/>
              <a:gd name="connsiteY6" fmla="*/ 678561 h 1208764"/>
              <a:gd name="connsiteX7" fmla="*/ 1397026 w 1439768"/>
              <a:gd name="connsiteY7" fmla="*/ 734278 h 1208764"/>
              <a:gd name="connsiteX8" fmla="*/ 1431416 w 1439768"/>
              <a:gd name="connsiteY8" fmla="*/ 820202 h 1208764"/>
              <a:gd name="connsiteX9" fmla="*/ 1378184 w 1439768"/>
              <a:gd name="connsiteY9" fmla="*/ 923740 h 1208764"/>
              <a:gd name="connsiteX10" fmla="*/ 1267662 w 1439768"/>
              <a:gd name="connsiteY10" fmla="*/ 1044854 h 1208764"/>
              <a:gd name="connsiteX11" fmla="*/ 992664 w 1439768"/>
              <a:gd name="connsiteY11" fmla="*/ 1187817 h 1208764"/>
              <a:gd name="connsiteX0" fmla="*/ 992664 w 1399729"/>
              <a:gd name="connsiteY0" fmla="*/ 1187817 h 1208764"/>
              <a:gd name="connsiteX1" fmla="*/ 612268 w 1399729"/>
              <a:gd name="connsiteY1" fmla="*/ 1122189 h 1208764"/>
              <a:gd name="connsiteX2" fmla="*/ 321515 w 1399729"/>
              <a:gd name="connsiteY2" fmla="*/ 491270 h 1208764"/>
              <a:gd name="connsiteX3" fmla="*/ 12233 w 1399729"/>
              <a:gd name="connsiteY3" fmla="*/ 2876 h 1208764"/>
              <a:gd name="connsiteX4" fmla="*/ 766703 w 1399729"/>
              <a:gd name="connsiteY4" fmla="*/ 301931 h 1208764"/>
              <a:gd name="connsiteX5" fmla="*/ 931864 w 1399729"/>
              <a:gd name="connsiteY5" fmla="*/ 567491 h 1208764"/>
              <a:gd name="connsiteX6" fmla="*/ 1042650 w 1399729"/>
              <a:gd name="connsiteY6" fmla="*/ 678561 h 1208764"/>
              <a:gd name="connsiteX7" fmla="*/ 1397026 w 1399729"/>
              <a:gd name="connsiteY7" fmla="*/ 734278 h 1208764"/>
              <a:gd name="connsiteX8" fmla="*/ 1214404 w 1399729"/>
              <a:gd name="connsiteY8" fmla="*/ 885111 h 1208764"/>
              <a:gd name="connsiteX9" fmla="*/ 1378184 w 1399729"/>
              <a:gd name="connsiteY9" fmla="*/ 923740 h 1208764"/>
              <a:gd name="connsiteX10" fmla="*/ 1267662 w 1399729"/>
              <a:gd name="connsiteY10" fmla="*/ 1044854 h 1208764"/>
              <a:gd name="connsiteX11" fmla="*/ 992664 w 1399729"/>
              <a:gd name="connsiteY11" fmla="*/ 1187817 h 1208764"/>
              <a:gd name="connsiteX0" fmla="*/ 992664 w 1611649"/>
              <a:gd name="connsiteY0" fmla="*/ 1187817 h 1212133"/>
              <a:gd name="connsiteX1" fmla="*/ 612268 w 1611649"/>
              <a:gd name="connsiteY1" fmla="*/ 1122189 h 1212133"/>
              <a:gd name="connsiteX2" fmla="*/ 321515 w 1611649"/>
              <a:gd name="connsiteY2" fmla="*/ 491270 h 1212133"/>
              <a:gd name="connsiteX3" fmla="*/ 12233 w 1611649"/>
              <a:gd name="connsiteY3" fmla="*/ 2876 h 1212133"/>
              <a:gd name="connsiteX4" fmla="*/ 766703 w 1611649"/>
              <a:gd name="connsiteY4" fmla="*/ 301931 h 1212133"/>
              <a:gd name="connsiteX5" fmla="*/ 931864 w 1611649"/>
              <a:gd name="connsiteY5" fmla="*/ 567491 h 1212133"/>
              <a:gd name="connsiteX6" fmla="*/ 1042650 w 1611649"/>
              <a:gd name="connsiteY6" fmla="*/ 678561 h 1212133"/>
              <a:gd name="connsiteX7" fmla="*/ 1397026 w 1611649"/>
              <a:gd name="connsiteY7" fmla="*/ 734278 h 1212133"/>
              <a:gd name="connsiteX8" fmla="*/ 1214404 w 1611649"/>
              <a:gd name="connsiteY8" fmla="*/ 885111 h 1212133"/>
              <a:gd name="connsiteX9" fmla="*/ 1611472 w 1611649"/>
              <a:gd name="connsiteY9" fmla="*/ 1210101 h 1212133"/>
              <a:gd name="connsiteX10" fmla="*/ 1267662 w 1611649"/>
              <a:gd name="connsiteY10" fmla="*/ 1044854 h 1212133"/>
              <a:gd name="connsiteX11" fmla="*/ 992664 w 1611649"/>
              <a:gd name="connsiteY11" fmla="*/ 1187817 h 1212133"/>
              <a:gd name="connsiteX0" fmla="*/ 992664 w 1399960"/>
              <a:gd name="connsiteY0" fmla="*/ 1187817 h 1208764"/>
              <a:gd name="connsiteX1" fmla="*/ 612268 w 1399960"/>
              <a:gd name="connsiteY1" fmla="*/ 1122189 h 1208764"/>
              <a:gd name="connsiteX2" fmla="*/ 321515 w 1399960"/>
              <a:gd name="connsiteY2" fmla="*/ 491270 h 1208764"/>
              <a:gd name="connsiteX3" fmla="*/ 12233 w 1399960"/>
              <a:gd name="connsiteY3" fmla="*/ 2876 h 1208764"/>
              <a:gd name="connsiteX4" fmla="*/ 766703 w 1399960"/>
              <a:gd name="connsiteY4" fmla="*/ 301931 h 1208764"/>
              <a:gd name="connsiteX5" fmla="*/ 931864 w 1399960"/>
              <a:gd name="connsiteY5" fmla="*/ 567491 h 1208764"/>
              <a:gd name="connsiteX6" fmla="*/ 1042650 w 1399960"/>
              <a:gd name="connsiteY6" fmla="*/ 678561 h 1208764"/>
              <a:gd name="connsiteX7" fmla="*/ 1397026 w 1399960"/>
              <a:gd name="connsiteY7" fmla="*/ 734278 h 1208764"/>
              <a:gd name="connsiteX8" fmla="*/ 1214404 w 1399960"/>
              <a:gd name="connsiteY8" fmla="*/ 885111 h 1208764"/>
              <a:gd name="connsiteX9" fmla="*/ 1267662 w 1399960"/>
              <a:gd name="connsiteY9" fmla="*/ 1044854 h 1208764"/>
              <a:gd name="connsiteX10" fmla="*/ 992664 w 1399960"/>
              <a:gd name="connsiteY10" fmla="*/ 1187817 h 1208764"/>
              <a:gd name="connsiteX0" fmla="*/ 1215100 w 1399960"/>
              <a:gd name="connsiteY0" fmla="*/ 1248907 h 1257282"/>
              <a:gd name="connsiteX1" fmla="*/ 612268 w 1399960"/>
              <a:gd name="connsiteY1" fmla="*/ 1122189 h 1257282"/>
              <a:gd name="connsiteX2" fmla="*/ 321515 w 1399960"/>
              <a:gd name="connsiteY2" fmla="*/ 491270 h 1257282"/>
              <a:gd name="connsiteX3" fmla="*/ 12233 w 1399960"/>
              <a:gd name="connsiteY3" fmla="*/ 2876 h 1257282"/>
              <a:gd name="connsiteX4" fmla="*/ 766703 w 1399960"/>
              <a:gd name="connsiteY4" fmla="*/ 301931 h 1257282"/>
              <a:gd name="connsiteX5" fmla="*/ 931864 w 1399960"/>
              <a:gd name="connsiteY5" fmla="*/ 567491 h 1257282"/>
              <a:gd name="connsiteX6" fmla="*/ 1042650 w 1399960"/>
              <a:gd name="connsiteY6" fmla="*/ 678561 h 1257282"/>
              <a:gd name="connsiteX7" fmla="*/ 1397026 w 1399960"/>
              <a:gd name="connsiteY7" fmla="*/ 734278 h 1257282"/>
              <a:gd name="connsiteX8" fmla="*/ 1214404 w 1399960"/>
              <a:gd name="connsiteY8" fmla="*/ 885111 h 1257282"/>
              <a:gd name="connsiteX9" fmla="*/ 1267662 w 1399960"/>
              <a:gd name="connsiteY9" fmla="*/ 1044854 h 1257282"/>
              <a:gd name="connsiteX10" fmla="*/ 1215100 w 1399960"/>
              <a:gd name="connsiteY10" fmla="*/ 1248907 h 1257282"/>
              <a:gd name="connsiteX0" fmla="*/ 1215100 w 1406455"/>
              <a:gd name="connsiteY0" fmla="*/ 1248907 h 1257282"/>
              <a:gd name="connsiteX1" fmla="*/ 612268 w 1406455"/>
              <a:gd name="connsiteY1" fmla="*/ 1122189 h 1257282"/>
              <a:gd name="connsiteX2" fmla="*/ 321515 w 1406455"/>
              <a:gd name="connsiteY2" fmla="*/ 491270 h 1257282"/>
              <a:gd name="connsiteX3" fmla="*/ 12233 w 1406455"/>
              <a:gd name="connsiteY3" fmla="*/ 2876 h 1257282"/>
              <a:gd name="connsiteX4" fmla="*/ 766703 w 1406455"/>
              <a:gd name="connsiteY4" fmla="*/ 301931 h 1257282"/>
              <a:gd name="connsiteX5" fmla="*/ 931864 w 1406455"/>
              <a:gd name="connsiteY5" fmla="*/ 567491 h 1257282"/>
              <a:gd name="connsiteX6" fmla="*/ 1042650 w 1406455"/>
              <a:gd name="connsiteY6" fmla="*/ 678561 h 1257282"/>
              <a:gd name="connsiteX7" fmla="*/ 1397026 w 1406455"/>
              <a:gd name="connsiteY7" fmla="*/ 734278 h 1257282"/>
              <a:gd name="connsiteX8" fmla="*/ 1301208 w 1406455"/>
              <a:gd name="connsiteY8" fmla="*/ 938565 h 1257282"/>
              <a:gd name="connsiteX9" fmla="*/ 1267662 w 1406455"/>
              <a:gd name="connsiteY9" fmla="*/ 1044854 h 1257282"/>
              <a:gd name="connsiteX10" fmla="*/ 1215100 w 1406455"/>
              <a:gd name="connsiteY10" fmla="*/ 1248907 h 1257282"/>
              <a:gd name="connsiteX0" fmla="*/ 1213267 w 1404622"/>
              <a:gd name="connsiteY0" fmla="*/ 1248907 h 1252291"/>
              <a:gd name="connsiteX1" fmla="*/ 610435 w 1404622"/>
              <a:gd name="connsiteY1" fmla="*/ 1122189 h 1252291"/>
              <a:gd name="connsiteX2" fmla="*/ 236029 w 1404622"/>
              <a:gd name="connsiteY2" fmla="*/ 1024761 h 1252291"/>
              <a:gd name="connsiteX3" fmla="*/ 319682 w 1404622"/>
              <a:gd name="connsiteY3" fmla="*/ 491270 h 1252291"/>
              <a:gd name="connsiteX4" fmla="*/ 10400 w 1404622"/>
              <a:gd name="connsiteY4" fmla="*/ 2876 h 1252291"/>
              <a:gd name="connsiteX5" fmla="*/ 764870 w 1404622"/>
              <a:gd name="connsiteY5" fmla="*/ 301931 h 1252291"/>
              <a:gd name="connsiteX6" fmla="*/ 930031 w 1404622"/>
              <a:gd name="connsiteY6" fmla="*/ 567491 h 1252291"/>
              <a:gd name="connsiteX7" fmla="*/ 1040817 w 1404622"/>
              <a:gd name="connsiteY7" fmla="*/ 678561 h 1252291"/>
              <a:gd name="connsiteX8" fmla="*/ 1395193 w 1404622"/>
              <a:gd name="connsiteY8" fmla="*/ 734278 h 1252291"/>
              <a:gd name="connsiteX9" fmla="*/ 1299375 w 1404622"/>
              <a:gd name="connsiteY9" fmla="*/ 938565 h 1252291"/>
              <a:gd name="connsiteX10" fmla="*/ 1265829 w 1404622"/>
              <a:gd name="connsiteY10" fmla="*/ 1044854 h 1252291"/>
              <a:gd name="connsiteX11" fmla="*/ 1213267 w 1404622"/>
              <a:gd name="connsiteY11" fmla="*/ 1248907 h 1252291"/>
              <a:gd name="connsiteX0" fmla="*/ 1213312 w 1404667"/>
              <a:gd name="connsiteY0" fmla="*/ 1248907 h 1251703"/>
              <a:gd name="connsiteX1" fmla="*/ 610480 w 1404667"/>
              <a:gd name="connsiteY1" fmla="*/ 1122189 h 1251703"/>
              <a:gd name="connsiteX2" fmla="*/ 246924 w 1404667"/>
              <a:gd name="connsiteY2" fmla="*/ 1196578 h 1251703"/>
              <a:gd name="connsiteX3" fmla="*/ 319727 w 1404667"/>
              <a:gd name="connsiteY3" fmla="*/ 491270 h 1251703"/>
              <a:gd name="connsiteX4" fmla="*/ 10445 w 1404667"/>
              <a:gd name="connsiteY4" fmla="*/ 2876 h 1251703"/>
              <a:gd name="connsiteX5" fmla="*/ 764915 w 1404667"/>
              <a:gd name="connsiteY5" fmla="*/ 301931 h 1251703"/>
              <a:gd name="connsiteX6" fmla="*/ 930076 w 1404667"/>
              <a:gd name="connsiteY6" fmla="*/ 567491 h 1251703"/>
              <a:gd name="connsiteX7" fmla="*/ 1040862 w 1404667"/>
              <a:gd name="connsiteY7" fmla="*/ 678561 h 1251703"/>
              <a:gd name="connsiteX8" fmla="*/ 1395238 w 1404667"/>
              <a:gd name="connsiteY8" fmla="*/ 734278 h 1251703"/>
              <a:gd name="connsiteX9" fmla="*/ 1299420 w 1404667"/>
              <a:gd name="connsiteY9" fmla="*/ 938565 h 1251703"/>
              <a:gd name="connsiteX10" fmla="*/ 1265874 w 1404667"/>
              <a:gd name="connsiteY10" fmla="*/ 1044854 h 1251703"/>
              <a:gd name="connsiteX11" fmla="*/ 1213312 w 1404667"/>
              <a:gd name="connsiteY11" fmla="*/ 1248907 h 1251703"/>
              <a:gd name="connsiteX0" fmla="*/ 1213312 w 1308794"/>
              <a:gd name="connsiteY0" fmla="*/ 1248907 h 1251703"/>
              <a:gd name="connsiteX1" fmla="*/ 610480 w 1308794"/>
              <a:gd name="connsiteY1" fmla="*/ 1122189 h 1251703"/>
              <a:gd name="connsiteX2" fmla="*/ 246924 w 1308794"/>
              <a:gd name="connsiteY2" fmla="*/ 1196578 h 1251703"/>
              <a:gd name="connsiteX3" fmla="*/ 319727 w 1308794"/>
              <a:gd name="connsiteY3" fmla="*/ 491270 h 1251703"/>
              <a:gd name="connsiteX4" fmla="*/ 10445 w 1308794"/>
              <a:gd name="connsiteY4" fmla="*/ 2876 h 1251703"/>
              <a:gd name="connsiteX5" fmla="*/ 764915 w 1308794"/>
              <a:gd name="connsiteY5" fmla="*/ 301931 h 1251703"/>
              <a:gd name="connsiteX6" fmla="*/ 930076 w 1308794"/>
              <a:gd name="connsiteY6" fmla="*/ 567491 h 1251703"/>
              <a:gd name="connsiteX7" fmla="*/ 1040862 w 1308794"/>
              <a:gd name="connsiteY7" fmla="*/ 678561 h 1251703"/>
              <a:gd name="connsiteX8" fmla="*/ 1134824 w 1308794"/>
              <a:gd name="connsiteY8" fmla="*/ 799187 h 1251703"/>
              <a:gd name="connsiteX9" fmla="*/ 1299420 w 1308794"/>
              <a:gd name="connsiteY9" fmla="*/ 938565 h 1251703"/>
              <a:gd name="connsiteX10" fmla="*/ 1265874 w 1308794"/>
              <a:gd name="connsiteY10" fmla="*/ 1044854 h 1251703"/>
              <a:gd name="connsiteX11" fmla="*/ 1213312 w 1308794"/>
              <a:gd name="connsiteY11" fmla="*/ 1248907 h 1251703"/>
              <a:gd name="connsiteX0" fmla="*/ 1213312 w 1440933"/>
              <a:gd name="connsiteY0" fmla="*/ 1248907 h 1269452"/>
              <a:gd name="connsiteX1" fmla="*/ 610480 w 1440933"/>
              <a:gd name="connsiteY1" fmla="*/ 1122189 h 1269452"/>
              <a:gd name="connsiteX2" fmla="*/ 246924 w 1440933"/>
              <a:gd name="connsiteY2" fmla="*/ 1196578 h 1269452"/>
              <a:gd name="connsiteX3" fmla="*/ 319727 w 1440933"/>
              <a:gd name="connsiteY3" fmla="*/ 491270 h 1269452"/>
              <a:gd name="connsiteX4" fmla="*/ 10445 w 1440933"/>
              <a:gd name="connsiteY4" fmla="*/ 2876 h 1269452"/>
              <a:gd name="connsiteX5" fmla="*/ 764915 w 1440933"/>
              <a:gd name="connsiteY5" fmla="*/ 301931 h 1269452"/>
              <a:gd name="connsiteX6" fmla="*/ 930076 w 1440933"/>
              <a:gd name="connsiteY6" fmla="*/ 567491 h 1269452"/>
              <a:gd name="connsiteX7" fmla="*/ 1040862 w 1440933"/>
              <a:gd name="connsiteY7" fmla="*/ 678561 h 1269452"/>
              <a:gd name="connsiteX8" fmla="*/ 1134824 w 1440933"/>
              <a:gd name="connsiteY8" fmla="*/ 799187 h 1269452"/>
              <a:gd name="connsiteX9" fmla="*/ 1299420 w 1440933"/>
              <a:gd name="connsiteY9" fmla="*/ 938565 h 1269452"/>
              <a:gd name="connsiteX10" fmla="*/ 1434058 w 1440933"/>
              <a:gd name="connsiteY10" fmla="*/ 1247216 h 1269452"/>
              <a:gd name="connsiteX11" fmla="*/ 1213312 w 1440933"/>
              <a:gd name="connsiteY11" fmla="*/ 1248907 h 1269452"/>
              <a:gd name="connsiteX0" fmla="*/ 986485 w 1214106"/>
              <a:gd name="connsiteY0" fmla="*/ 1468408 h 1488953"/>
              <a:gd name="connsiteX1" fmla="*/ 383653 w 1214106"/>
              <a:gd name="connsiteY1" fmla="*/ 1341690 h 1488953"/>
              <a:gd name="connsiteX2" fmla="*/ 20097 w 1214106"/>
              <a:gd name="connsiteY2" fmla="*/ 1416079 h 1488953"/>
              <a:gd name="connsiteX3" fmla="*/ 92900 w 1214106"/>
              <a:gd name="connsiteY3" fmla="*/ 710771 h 1488953"/>
              <a:gd name="connsiteX4" fmla="*/ 477581 w 1214106"/>
              <a:gd name="connsiteY4" fmla="*/ 1685 h 1488953"/>
              <a:gd name="connsiteX5" fmla="*/ 538088 w 1214106"/>
              <a:gd name="connsiteY5" fmla="*/ 521432 h 1488953"/>
              <a:gd name="connsiteX6" fmla="*/ 703249 w 1214106"/>
              <a:gd name="connsiteY6" fmla="*/ 786992 h 1488953"/>
              <a:gd name="connsiteX7" fmla="*/ 814035 w 1214106"/>
              <a:gd name="connsiteY7" fmla="*/ 898062 h 1488953"/>
              <a:gd name="connsiteX8" fmla="*/ 907997 w 1214106"/>
              <a:gd name="connsiteY8" fmla="*/ 1018688 h 1488953"/>
              <a:gd name="connsiteX9" fmla="*/ 1072593 w 1214106"/>
              <a:gd name="connsiteY9" fmla="*/ 1158066 h 1488953"/>
              <a:gd name="connsiteX10" fmla="*/ 1207231 w 1214106"/>
              <a:gd name="connsiteY10" fmla="*/ 1466717 h 1488953"/>
              <a:gd name="connsiteX11" fmla="*/ 986485 w 1214106"/>
              <a:gd name="connsiteY11" fmla="*/ 1468408 h 1488953"/>
              <a:gd name="connsiteX0" fmla="*/ 986485 w 1214106"/>
              <a:gd name="connsiteY0" fmla="*/ 1468962 h 1489507"/>
              <a:gd name="connsiteX1" fmla="*/ 383653 w 1214106"/>
              <a:gd name="connsiteY1" fmla="*/ 1342244 h 1489507"/>
              <a:gd name="connsiteX2" fmla="*/ 20097 w 1214106"/>
              <a:gd name="connsiteY2" fmla="*/ 1416633 h 1489507"/>
              <a:gd name="connsiteX3" fmla="*/ 92900 w 1214106"/>
              <a:gd name="connsiteY3" fmla="*/ 711325 h 1489507"/>
              <a:gd name="connsiteX4" fmla="*/ 477581 w 1214106"/>
              <a:gd name="connsiteY4" fmla="*/ 2239 h 1489507"/>
              <a:gd name="connsiteX5" fmla="*/ 599555 w 1214106"/>
              <a:gd name="connsiteY5" fmla="*/ 497417 h 1489507"/>
              <a:gd name="connsiteX6" fmla="*/ 703249 w 1214106"/>
              <a:gd name="connsiteY6" fmla="*/ 787546 h 1489507"/>
              <a:gd name="connsiteX7" fmla="*/ 814035 w 1214106"/>
              <a:gd name="connsiteY7" fmla="*/ 898616 h 1489507"/>
              <a:gd name="connsiteX8" fmla="*/ 907997 w 1214106"/>
              <a:gd name="connsiteY8" fmla="*/ 1019242 h 1489507"/>
              <a:gd name="connsiteX9" fmla="*/ 1072593 w 1214106"/>
              <a:gd name="connsiteY9" fmla="*/ 1158620 h 1489507"/>
              <a:gd name="connsiteX10" fmla="*/ 1207231 w 1214106"/>
              <a:gd name="connsiteY10" fmla="*/ 1467271 h 1489507"/>
              <a:gd name="connsiteX11" fmla="*/ 986485 w 1214106"/>
              <a:gd name="connsiteY11" fmla="*/ 1468962 h 1489507"/>
              <a:gd name="connsiteX0" fmla="*/ 1127423 w 1355044"/>
              <a:gd name="connsiteY0" fmla="*/ 1468962 h 1545135"/>
              <a:gd name="connsiteX1" fmla="*/ 524591 w 1355044"/>
              <a:gd name="connsiteY1" fmla="*/ 1342244 h 1545135"/>
              <a:gd name="connsiteX2" fmla="*/ 8416 w 1355044"/>
              <a:gd name="connsiteY2" fmla="*/ 1521240 h 1545135"/>
              <a:gd name="connsiteX3" fmla="*/ 233838 w 1355044"/>
              <a:gd name="connsiteY3" fmla="*/ 711325 h 1545135"/>
              <a:gd name="connsiteX4" fmla="*/ 618519 w 1355044"/>
              <a:gd name="connsiteY4" fmla="*/ 2239 h 1545135"/>
              <a:gd name="connsiteX5" fmla="*/ 740493 w 1355044"/>
              <a:gd name="connsiteY5" fmla="*/ 497417 h 1545135"/>
              <a:gd name="connsiteX6" fmla="*/ 844187 w 1355044"/>
              <a:gd name="connsiteY6" fmla="*/ 787546 h 1545135"/>
              <a:gd name="connsiteX7" fmla="*/ 954973 w 1355044"/>
              <a:gd name="connsiteY7" fmla="*/ 898616 h 1545135"/>
              <a:gd name="connsiteX8" fmla="*/ 1048935 w 1355044"/>
              <a:gd name="connsiteY8" fmla="*/ 1019242 h 1545135"/>
              <a:gd name="connsiteX9" fmla="*/ 1213531 w 1355044"/>
              <a:gd name="connsiteY9" fmla="*/ 1158620 h 1545135"/>
              <a:gd name="connsiteX10" fmla="*/ 1348169 w 1355044"/>
              <a:gd name="connsiteY10" fmla="*/ 1467271 h 1545135"/>
              <a:gd name="connsiteX11" fmla="*/ 1127423 w 1355044"/>
              <a:gd name="connsiteY11" fmla="*/ 1468962 h 1545135"/>
              <a:gd name="connsiteX0" fmla="*/ 1127423 w 1270434"/>
              <a:gd name="connsiteY0" fmla="*/ 1468962 h 1545135"/>
              <a:gd name="connsiteX1" fmla="*/ 524591 w 1270434"/>
              <a:gd name="connsiteY1" fmla="*/ 1342244 h 1545135"/>
              <a:gd name="connsiteX2" fmla="*/ 8416 w 1270434"/>
              <a:gd name="connsiteY2" fmla="*/ 1521240 h 1545135"/>
              <a:gd name="connsiteX3" fmla="*/ 233838 w 1270434"/>
              <a:gd name="connsiteY3" fmla="*/ 711325 h 1545135"/>
              <a:gd name="connsiteX4" fmla="*/ 618519 w 1270434"/>
              <a:gd name="connsiteY4" fmla="*/ 2239 h 1545135"/>
              <a:gd name="connsiteX5" fmla="*/ 740493 w 1270434"/>
              <a:gd name="connsiteY5" fmla="*/ 497417 h 1545135"/>
              <a:gd name="connsiteX6" fmla="*/ 844187 w 1270434"/>
              <a:gd name="connsiteY6" fmla="*/ 787546 h 1545135"/>
              <a:gd name="connsiteX7" fmla="*/ 954973 w 1270434"/>
              <a:gd name="connsiteY7" fmla="*/ 898616 h 1545135"/>
              <a:gd name="connsiteX8" fmla="*/ 1048935 w 1270434"/>
              <a:gd name="connsiteY8" fmla="*/ 1019242 h 1545135"/>
              <a:gd name="connsiteX9" fmla="*/ 1213531 w 1270434"/>
              <a:gd name="connsiteY9" fmla="*/ 1158620 h 1545135"/>
              <a:gd name="connsiteX10" fmla="*/ 1253194 w 1270434"/>
              <a:gd name="connsiteY10" fmla="*/ 1352616 h 1545135"/>
              <a:gd name="connsiteX11" fmla="*/ 1127423 w 1270434"/>
              <a:gd name="connsiteY11" fmla="*/ 1468962 h 1545135"/>
              <a:gd name="connsiteX0" fmla="*/ 1126352 w 1269363"/>
              <a:gd name="connsiteY0" fmla="*/ 1093128 h 1169301"/>
              <a:gd name="connsiteX1" fmla="*/ 523520 w 1269363"/>
              <a:gd name="connsiteY1" fmla="*/ 966410 h 1169301"/>
              <a:gd name="connsiteX2" fmla="*/ 7345 w 1269363"/>
              <a:gd name="connsiteY2" fmla="*/ 1145406 h 1169301"/>
              <a:gd name="connsiteX3" fmla="*/ 232767 w 1269363"/>
              <a:gd name="connsiteY3" fmla="*/ 335491 h 1169301"/>
              <a:gd name="connsiteX4" fmla="*/ 423055 w 1269363"/>
              <a:gd name="connsiteY4" fmla="*/ 8682 h 1169301"/>
              <a:gd name="connsiteX5" fmla="*/ 739422 w 1269363"/>
              <a:gd name="connsiteY5" fmla="*/ 121583 h 1169301"/>
              <a:gd name="connsiteX6" fmla="*/ 843116 w 1269363"/>
              <a:gd name="connsiteY6" fmla="*/ 411712 h 1169301"/>
              <a:gd name="connsiteX7" fmla="*/ 953902 w 1269363"/>
              <a:gd name="connsiteY7" fmla="*/ 522782 h 1169301"/>
              <a:gd name="connsiteX8" fmla="*/ 1047864 w 1269363"/>
              <a:gd name="connsiteY8" fmla="*/ 643408 h 1169301"/>
              <a:gd name="connsiteX9" fmla="*/ 1212460 w 1269363"/>
              <a:gd name="connsiteY9" fmla="*/ 782786 h 1169301"/>
              <a:gd name="connsiteX10" fmla="*/ 1252123 w 1269363"/>
              <a:gd name="connsiteY10" fmla="*/ 976782 h 1169301"/>
              <a:gd name="connsiteX11" fmla="*/ 1126352 w 1269363"/>
              <a:gd name="connsiteY11" fmla="*/ 1093128 h 1169301"/>
              <a:gd name="connsiteX0" fmla="*/ 1214226 w 1357237"/>
              <a:gd name="connsiteY0" fmla="*/ 1102607 h 1170577"/>
              <a:gd name="connsiteX1" fmla="*/ 611394 w 1357237"/>
              <a:gd name="connsiteY1" fmla="*/ 975889 h 1170577"/>
              <a:gd name="connsiteX2" fmla="*/ 95219 w 1357237"/>
              <a:gd name="connsiteY2" fmla="*/ 1154885 h 1170577"/>
              <a:gd name="connsiteX3" fmla="*/ 37383 w 1357237"/>
              <a:gd name="connsiteY3" fmla="*/ 497091 h 1170577"/>
              <a:gd name="connsiteX4" fmla="*/ 510929 w 1357237"/>
              <a:gd name="connsiteY4" fmla="*/ 18161 h 1170577"/>
              <a:gd name="connsiteX5" fmla="*/ 827296 w 1357237"/>
              <a:gd name="connsiteY5" fmla="*/ 131062 h 1170577"/>
              <a:gd name="connsiteX6" fmla="*/ 930990 w 1357237"/>
              <a:gd name="connsiteY6" fmla="*/ 421191 h 1170577"/>
              <a:gd name="connsiteX7" fmla="*/ 1041776 w 1357237"/>
              <a:gd name="connsiteY7" fmla="*/ 532261 h 1170577"/>
              <a:gd name="connsiteX8" fmla="*/ 1135738 w 1357237"/>
              <a:gd name="connsiteY8" fmla="*/ 652887 h 1170577"/>
              <a:gd name="connsiteX9" fmla="*/ 1300334 w 1357237"/>
              <a:gd name="connsiteY9" fmla="*/ 792265 h 1170577"/>
              <a:gd name="connsiteX10" fmla="*/ 1339997 w 1357237"/>
              <a:gd name="connsiteY10" fmla="*/ 986261 h 1170577"/>
              <a:gd name="connsiteX11" fmla="*/ 1214226 w 1357237"/>
              <a:gd name="connsiteY11" fmla="*/ 1102607 h 1170577"/>
              <a:gd name="connsiteX0" fmla="*/ 1489495 w 1632506"/>
              <a:gd name="connsiteY0" fmla="*/ 1102607 h 1522940"/>
              <a:gd name="connsiteX1" fmla="*/ 886663 w 1632506"/>
              <a:gd name="connsiteY1" fmla="*/ 975889 h 1522940"/>
              <a:gd name="connsiteX2" fmla="*/ 20687 w 1632506"/>
              <a:gd name="connsiteY2" fmla="*/ 1515051 h 1522940"/>
              <a:gd name="connsiteX3" fmla="*/ 312652 w 1632506"/>
              <a:gd name="connsiteY3" fmla="*/ 497091 h 1522940"/>
              <a:gd name="connsiteX4" fmla="*/ 786198 w 1632506"/>
              <a:gd name="connsiteY4" fmla="*/ 18161 h 1522940"/>
              <a:gd name="connsiteX5" fmla="*/ 1102565 w 1632506"/>
              <a:gd name="connsiteY5" fmla="*/ 131062 h 1522940"/>
              <a:gd name="connsiteX6" fmla="*/ 1206259 w 1632506"/>
              <a:gd name="connsiteY6" fmla="*/ 421191 h 1522940"/>
              <a:gd name="connsiteX7" fmla="*/ 1317045 w 1632506"/>
              <a:gd name="connsiteY7" fmla="*/ 532261 h 1522940"/>
              <a:gd name="connsiteX8" fmla="*/ 1411007 w 1632506"/>
              <a:gd name="connsiteY8" fmla="*/ 652887 h 1522940"/>
              <a:gd name="connsiteX9" fmla="*/ 1575603 w 1632506"/>
              <a:gd name="connsiteY9" fmla="*/ 792265 h 1522940"/>
              <a:gd name="connsiteX10" fmla="*/ 1615266 w 1632506"/>
              <a:gd name="connsiteY10" fmla="*/ 986261 h 1522940"/>
              <a:gd name="connsiteX11" fmla="*/ 1489495 w 1632506"/>
              <a:gd name="connsiteY11" fmla="*/ 1102607 h 1522940"/>
              <a:gd name="connsiteX0" fmla="*/ 1489495 w 2441281"/>
              <a:gd name="connsiteY0" fmla="*/ 1102607 h 1522940"/>
              <a:gd name="connsiteX1" fmla="*/ 886663 w 2441281"/>
              <a:gd name="connsiteY1" fmla="*/ 975889 h 1522940"/>
              <a:gd name="connsiteX2" fmla="*/ 20687 w 2441281"/>
              <a:gd name="connsiteY2" fmla="*/ 1515051 h 1522940"/>
              <a:gd name="connsiteX3" fmla="*/ 312652 w 2441281"/>
              <a:gd name="connsiteY3" fmla="*/ 497091 h 1522940"/>
              <a:gd name="connsiteX4" fmla="*/ 786198 w 2441281"/>
              <a:gd name="connsiteY4" fmla="*/ 18161 h 1522940"/>
              <a:gd name="connsiteX5" fmla="*/ 1102565 w 2441281"/>
              <a:gd name="connsiteY5" fmla="*/ 131062 h 1522940"/>
              <a:gd name="connsiteX6" fmla="*/ 1206259 w 2441281"/>
              <a:gd name="connsiteY6" fmla="*/ 421191 h 1522940"/>
              <a:gd name="connsiteX7" fmla="*/ 1317045 w 2441281"/>
              <a:gd name="connsiteY7" fmla="*/ 532261 h 1522940"/>
              <a:gd name="connsiteX8" fmla="*/ 1411007 w 2441281"/>
              <a:gd name="connsiteY8" fmla="*/ 652887 h 1522940"/>
              <a:gd name="connsiteX9" fmla="*/ 2439139 w 2441281"/>
              <a:gd name="connsiteY9" fmla="*/ 713650 h 1522940"/>
              <a:gd name="connsiteX10" fmla="*/ 1615266 w 2441281"/>
              <a:gd name="connsiteY10" fmla="*/ 986261 h 1522940"/>
              <a:gd name="connsiteX11" fmla="*/ 1489495 w 2441281"/>
              <a:gd name="connsiteY11" fmla="*/ 1102607 h 1522940"/>
              <a:gd name="connsiteX0" fmla="*/ 1489495 w 2448623"/>
              <a:gd name="connsiteY0" fmla="*/ 1102607 h 1522940"/>
              <a:gd name="connsiteX1" fmla="*/ 886663 w 2448623"/>
              <a:gd name="connsiteY1" fmla="*/ 975889 h 1522940"/>
              <a:gd name="connsiteX2" fmla="*/ 20687 w 2448623"/>
              <a:gd name="connsiteY2" fmla="*/ 1515051 h 1522940"/>
              <a:gd name="connsiteX3" fmla="*/ 312652 w 2448623"/>
              <a:gd name="connsiteY3" fmla="*/ 497091 h 1522940"/>
              <a:gd name="connsiteX4" fmla="*/ 786198 w 2448623"/>
              <a:gd name="connsiteY4" fmla="*/ 18161 h 1522940"/>
              <a:gd name="connsiteX5" fmla="*/ 1102565 w 2448623"/>
              <a:gd name="connsiteY5" fmla="*/ 131062 h 1522940"/>
              <a:gd name="connsiteX6" fmla="*/ 1206259 w 2448623"/>
              <a:gd name="connsiteY6" fmla="*/ 421191 h 1522940"/>
              <a:gd name="connsiteX7" fmla="*/ 1317045 w 2448623"/>
              <a:gd name="connsiteY7" fmla="*/ 532261 h 1522940"/>
              <a:gd name="connsiteX8" fmla="*/ 1411007 w 2448623"/>
              <a:gd name="connsiteY8" fmla="*/ 652887 h 1522940"/>
              <a:gd name="connsiteX9" fmla="*/ 2439139 w 2448623"/>
              <a:gd name="connsiteY9" fmla="*/ 713650 h 1522940"/>
              <a:gd name="connsiteX10" fmla="*/ 2290796 w 2448623"/>
              <a:gd name="connsiteY10" fmla="*/ 990213 h 1522940"/>
              <a:gd name="connsiteX11" fmla="*/ 1489495 w 2448623"/>
              <a:gd name="connsiteY11" fmla="*/ 1102607 h 1522940"/>
              <a:gd name="connsiteX0" fmla="*/ 1489495 w 2448623"/>
              <a:gd name="connsiteY0" fmla="*/ 1102607 h 1522940"/>
              <a:gd name="connsiteX1" fmla="*/ 886663 w 2448623"/>
              <a:gd name="connsiteY1" fmla="*/ 975889 h 1522940"/>
              <a:gd name="connsiteX2" fmla="*/ 20687 w 2448623"/>
              <a:gd name="connsiteY2" fmla="*/ 1515051 h 1522940"/>
              <a:gd name="connsiteX3" fmla="*/ 312652 w 2448623"/>
              <a:gd name="connsiteY3" fmla="*/ 497091 h 1522940"/>
              <a:gd name="connsiteX4" fmla="*/ 786198 w 2448623"/>
              <a:gd name="connsiteY4" fmla="*/ 18161 h 1522940"/>
              <a:gd name="connsiteX5" fmla="*/ 1102565 w 2448623"/>
              <a:gd name="connsiteY5" fmla="*/ 131062 h 1522940"/>
              <a:gd name="connsiteX6" fmla="*/ 1206259 w 2448623"/>
              <a:gd name="connsiteY6" fmla="*/ 421191 h 1522940"/>
              <a:gd name="connsiteX7" fmla="*/ 1317045 w 2448623"/>
              <a:gd name="connsiteY7" fmla="*/ 532261 h 1522940"/>
              <a:gd name="connsiteX8" fmla="*/ 1789102 w 2448623"/>
              <a:gd name="connsiteY8" fmla="*/ 649849 h 1522940"/>
              <a:gd name="connsiteX9" fmla="*/ 2439139 w 2448623"/>
              <a:gd name="connsiteY9" fmla="*/ 713650 h 1522940"/>
              <a:gd name="connsiteX10" fmla="*/ 2290796 w 2448623"/>
              <a:gd name="connsiteY10" fmla="*/ 990213 h 1522940"/>
              <a:gd name="connsiteX11" fmla="*/ 1489495 w 2448623"/>
              <a:gd name="connsiteY11" fmla="*/ 1102607 h 1522940"/>
              <a:gd name="connsiteX0" fmla="*/ 1025569 w 2448623"/>
              <a:gd name="connsiteY0" fmla="*/ 777979 h 1523690"/>
              <a:gd name="connsiteX1" fmla="*/ 886663 w 2448623"/>
              <a:gd name="connsiteY1" fmla="*/ 975889 h 1523690"/>
              <a:gd name="connsiteX2" fmla="*/ 20687 w 2448623"/>
              <a:gd name="connsiteY2" fmla="*/ 1515051 h 1523690"/>
              <a:gd name="connsiteX3" fmla="*/ 312652 w 2448623"/>
              <a:gd name="connsiteY3" fmla="*/ 497091 h 1523690"/>
              <a:gd name="connsiteX4" fmla="*/ 786198 w 2448623"/>
              <a:gd name="connsiteY4" fmla="*/ 18161 h 1523690"/>
              <a:gd name="connsiteX5" fmla="*/ 1102565 w 2448623"/>
              <a:gd name="connsiteY5" fmla="*/ 131062 h 1523690"/>
              <a:gd name="connsiteX6" fmla="*/ 1206259 w 2448623"/>
              <a:gd name="connsiteY6" fmla="*/ 421191 h 1523690"/>
              <a:gd name="connsiteX7" fmla="*/ 1317045 w 2448623"/>
              <a:gd name="connsiteY7" fmla="*/ 532261 h 1523690"/>
              <a:gd name="connsiteX8" fmla="*/ 1789102 w 2448623"/>
              <a:gd name="connsiteY8" fmla="*/ 649849 h 1523690"/>
              <a:gd name="connsiteX9" fmla="*/ 2439139 w 2448623"/>
              <a:gd name="connsiteY9" fmla="*/ 713650 h 1523690"/>
              <a:gd name="connsiteX10" fmla="*/ 2290796 w 2448623"/>
              <a:gd name="connsiteY10" fmla="*/ 990213 h 1523690"/>
              <a:gd name="connsiteX11" fmla="*/ 1025569 w 2448623"/>
              <a:gd name="connsiteY11" fmla="*/ 777979 h 1523690"/>
              <a:gd name="connsiteX0" fmla="*/ 1025569 w 2440491"/>
              <a:gd name="connsiteY0" fmla="*/ 777979 h 1523690"/>
              <a:gd name="connsiteX1" fmla="*/ 886663 w 2440491"/>
              <a:gd name="connsiteY1" fmla="*/ 975889 h 1523690"/>
              <a:gd name="connsiteX2" fmla="*/ 20687 w 2440491"/>
              <a:gd name="connsiteY2" fmla="*/ 1515051 h 1523690"/>
              <a:gd name="connsiteX3" fmla="*/ 312652 w 2440491"/>
              <a:gd name="connsiteY3" fmla="*/ 497091 h 1523690"/>
              <a:gd name="connsiteX4" fmla="*/ 786198 w 2440491"/>
              <a:gd name="connsiteY4" fmla="*/ 18161 h 1523690"/>
              <a:gd name="connsiteX5" fmla="*/ 1102565 w 2440491"/>
              <a:gd name="connsiteY5" fmla="*/ 131062 h 1523690"/>
              <a:gd name="connsiteX6" fmla="*/ 1206259 w 2440491"/>
              <a:gd name="connsiteY6" fmla="*/ 421191 h 1523690"/>
              <a:gd name="connsiteX7" fmla="*/ 1317045 w 2440491"/>
              <a:gd name="connsiteY7" fmla="*/ 532261 h 1523690"/>
              <a:gd name="connsiteX8" fmla="*/ 1789102 w 2440491"/>
              <a:gd name="connsiteY8" fmla="*/ 649849 h 1523690"/>
              <a:gd name="connsiteX9" fmla="*/ 2439139 w 2440491"/>
              <a:gd name="connsiteY9" fmla="*/ 713650 h 1523690"/>
              <a:gd name="connsiteX10" fmla="*/ 1106756 w 2440491"/>
              <a:gd name="connsiteY10" fmla="*/ 709318 h 1523690"/>
              <a:gd name="connsiteX11" fmla="*/ 1025569 w 2440491"/>
              <a:gd name="connsiteY11" fmla="*/ 777979 h 1523690"/>
              <a:gd name="connsiteX0" fmla="*/ 1025569 w 2440491"/>
              <a:gd name="connsiteY0" fmla="*/ 777979 h 1523690"/>
              <a:gd name="connsiteX1" fmla="*/ 886663 w 2440491"/>
              <a:gd name="connsiteY1" fmla="*/ 975889 h 1523690"/>
              <a:gd name="connsiteX2" fmla="*/ 20687 w 2440491"/>
              <a:gd name="connsiteY2" fmla="*/ 1515051 h 1523690"/>
              <a:gd name="connsiteX3" fmla="*/ 312652 w 2440491"/>
              <a:gd name="connsiteY3" fmla="*/ 497091 h 1523690"/>
              <a:gd name="connsiteX4" fmla="*/ 786198 w 2440491"/>
              <a:gd name="connsiteY4" fmla="*/ 18161 h 1523690"/>
              <a:gd name="connsiteX5" fmla="*/ 1102565 w 2440491"/>
              <a:gd name="connsiteY5" fmla="*/ 131062 h 1523690"/>
              <a:gd name="connsiteX6" fmla="*/ 1206259 w 2440491"/>
              <a:gd name="connsiteY6" fmla="*/ 421191 h 1523690"/>
              <a:gd name="connsiteX7" fmla="*/ 1317045 w 2440491"/>
              <a:gd name="connsiteY7" fmla="*/ 532261 h 1523690"/>
              <a:gd name="connsiteX8" fmla="*/ 1533124 w 2440491"/>
              <a:gd name="connsiteY8" fmla="*/ 6663 h 1523690"/>
              <a:gd name="connsiteX9" fmla="*/ 2439139 w 2440491"/>
              <a:gd name="connsiteY9" fmla="*/ 713650 h 1523690"/>
              <a:gd name="connsiteX10" fmla="*/ 1106756 w 2440491"/>
              <a:gd name="connsiteY10" fmla="*/ 709318 h 1523690"/>
              <a:gd name="connsiteX11" fmla="*/ 1025569 w 2440491"/>
              <a:gd name="connsiteY11" fmla="*/ 777979 h 1523690"/>
              <a:gd name="connsiteX0" fmla="*/ 1025569 w 2440491"/>
              <a:gd name="connsiteY0" fmla="*/ 1208115 h 1953826"/>
              <a:gd name="connsiteX1" fmla="*/ 886663 w 2440491"/>
              <a:gd name="connsiteY1" fmla="*/ 1406025 h 1953826"/>
              <a:gd name="connsiteX2" fmla="*/ 20687 w 2440491"/>
              <a:gd name="connsiteY2" fmla="*/ 1945187 h 1953826"/>
              <a:gd name="connsiteX3" fmla="*/ 312652 w 2440491"/>
              <a:gd name="connsiteY3" fmla="*/ 927227 h 1953826"/>
              <a:gd name="connsiteX4" fmla="*/ 786198 w 2440491"/>
              <a:gd name="connsiteY4" fmla="*/ 448297 h 1953826"/>
              <a:gd name="connsiteX5" fmla="*/ 1102565 w 2440491"/>
              <a:gd name="connsiteY5" fmla="*/ 561198 h 1953826"/>
              <a:gd name="connsiteX6" fmla="*/ 1206259 w 2440491"/>
              <a:gd name="connsiteY6" fmla="*/ 851327 h 1953826"/>
              <a:gd name="connsiteX7" fmla="*/ 1082193 w 2440491"/>
              <a:gd name="connsiteY7" fmla="*/ 9941 h 1953826"/>
              <a:gd name="connsiteX8" fmla="*/ 1533124 w 2440491"/>
              <a:gd name="connsiteY8" fmla="*/ 436799 h 1953826"/>
              <a:gd name="connsiteX9" fmla="*/ 2439139 w 2440491"/>
              <a:gd name="connsiteY9" fmla="*/ 1143786 h 1953826"/>
              <a:gd name="connsiteX10" fmla="*/ 1106756 w 2440491"/>
              <a:gd name="connsiteY10" fmla="*/ 1139454 h 1953826"/>
              <a:gd name="connsiteX11" fmla="*/ 1025569 w 2440491"/>
              <a:gd name="connsiteY11" fmla="*/ 1208115 h 1953826"/>
              <a:gd name="connsiteX0" fmla="*/ 1025569 w 2440491"/>
              <a:gd name="connsiteY0" fmla="*/ 1208115 h 1953826"/>
              <a:gd name="connsiteX1" fmla="*/ 886663 w 2440491"/>
              <a:gd name="connsiteY1" fmla="*/ 1406025 h 1953826"/>
              <a:gd name="connsiteX2" fmla="*/ 20687 w 2440491"/>
              <a:gd name="connsiteY2" fmla="*/ 1945187 h 1953826"/>
              <a:gd name="connsiteX3" fmla="*/ 312652 w 2440491"/>
              <a:gd name="connsiteY3" fmla="*/ 927227 h 1953826"/>
              <a:gd name="connsiteX4" fmla="*/ 786198 w 2440491"/>
              <a:gd name="connsiteY4" fmla="*/ 448297 h 1953826"/>
              <a:gd name="connsiteX5" fmla="*/ 768880 w 2440491"/>
              <a:gd name="connsiteY5" fmla="*/ 219381 h 1953826"/>
              <a:gd name="connsiteX6" fmla="*/ 1206259 w 2440491"/>
              <a:gd name="connsiteY6" fmla="*/ 851327 h 1953826"/>
              <a:gd name="connsiteX7" fmla="*/ 1082193 w 2440491"/>
              <a:gd name="connsiteY7" fmla="*/ 9941 h 1953826"/>
              <a:gd name="connsiteX8" fmla="*/ 1533124 w 2440491"/>
              <a:gd name="connsiteY8" fmla="*/ 436799 h 1953826"/>
              <a:gd name="connsiteX9" fmla="*/ 2439139 w 2440491"/>
              <a:gd name="connsiteY9" fmla="*/ 1143786 h 1953826"/>
              <a:gd name="connsiteX10" fmla="*/ 1106756 w 2440491"/>
              <a:gd name="connsiteY10" fmla="*/ 1139454 h 1953826"/>
              <a:gd name="connsiteX11" fmla="*/ 1025569 w 2440491"/>
              <a:gd name="connsiteY11" fmla="*/ 1208115 h 1953826"/>
              <a:gd name="connsiteX0" fmla="*/ 1025569 w 2440491"/>
              <a:gd name="connsiteY0" fmla="*/ 1332282 h 2077993"/>
              <a:gd name="connsiteX1" fmla="*/ 886663 w 2440491"/>
              <a:gd name="connsiteY1" fmla="*/ 1530192 h 2077993"/>
              <a:gd name="connsiteX2" fmla="*/ 20687 w 2440491"/>
              <a:gd name="connsiteY2" fmla="*/ 2069354 h 2077993"/>
              <a:gd name="connsiteX3" fmla="*/ 312652 w 2440491"/>
              <a:gd name="connsiteY3" fmla="*/ 1051394 h 2077993"/>
              <a:gd name="connsiteX4" fmla="*/ 786198 w 2440491"/>
              <a:gd name="connsiteY4" fmla="*/ 572464 h 2077993"/>
              <a:gd name="connsiteX5" fmla="*/ 768880 w 2440491"/>
              <a:gd name="connsiteY5" fmla="*/ 343548 h 2077993"/>
              <a:gd name="connsiteX6" fmla="*/ 809393 w 2440491"/>
              <a:gd name="connsiteY6" fmla="*/ 9331 h 2077993"/>
              <a:gd name="connsiteX7" fmla="*/ 1082193 w 2440491"/>
              <a:gd name="connsiteY7" fmla="*/ 134108 h 2077993"/>
              <a:gd name="connsiteX8" fmla="*/ 1533124 w 2440491"/>
              <a:gd name="connsiteY8" fmla="*/ 560966 h 2077993"/>
              <a:gd name="connsiteX9" fmla="*/ 2439139 w 2440491"/>
              <a:gd name="connsiteY9" fmla="*/ 1267953 h 2077993"/>
              <a:gd name="connsiteX10" fmla="*/ 1106756 w 2440491"/>
              <a:gd name="connsiteY10" fmla="*/ 1263621 h 2077993"/>
              <a:gd name="connsiteX11" fmla="*/ 1025569 w 2440491"/>
              <a:gd name="connsiteY11" fmla="*/ 1332282 h 2077993"/>
              <a:gd name="connsiteX0" fmla="*/ 1025569 w 1533758"/>
              <a:gd name="connsiteY0" fmla="*/ 1332282 h 2077993"/>
              <a:gd name="connsiteX1" fmla="*/ 886663 w 1533758"/>
              <a:gd name="connsiteY1" fmla="*/ 1530192 h 2077993"/>
              <a:gd name="connsiteX2" fmla="*/ 20687 w 1533758"/>
              <a:gd name="connsiteY2" fmla="*/ 2069354 h 2077993"/>
              <a:gd name="connsiteX3" fmla="*/ 312652 w 1533758"/>
              <a:gd name="connsiteY3" fmla="*/ 1051394 h 2077993"/>
              <a:gd name="connsiteX4" fmla="*/ 786198 w 1533758"/>
              <a:gd name="connsiteY4" fmla="*/ 572464 h 2077993"/>
              <a:gd name="connsiteX5" fmla="*/ 768880 w 1533758"/>
              <a:gd name="connsiteY5" fmla="*/ 343548 h 2077993"/>
              <a:gd name="connsiteX6" fmla="*/ 809393 w 1533758"/>
              <a:gd name="connsiteY6" fmla="*/ 9331 h 2077993"/>
              <a:gd name="connsiteX7" fmla="*/ 1082193 w 1533758"/>
              <a:gd name="connsiteY7" fmla="*/ 134108 h 2077993"/>
              <a:gd name="connsiteX8" fmla="*/ 1533124 w 1533758"/>
              <a:gd name="connsiteY8" fmla="*/ 560966 h 2077993"/>
              <a:gd name="connsiteX9" fmla="*/ 1195139 w 1533758"/>
              <a:gd name="connsiteY9" fmla="*/ 1050266 h 2077993"/>
              <a:gd name="connsiteX10" fmla="*/ 1106756 w 1533758"/>
              <a:gd name="connsiteY10" fmla="*/ 1263621 h 2077993"/>
              <a:gd name="connsiteX11" fmla="*/ 1025569 w 1533758"/>
              <a:gd name="connsiteY11" fmla="*/ 1332282 h 2077993"/>
              <a:gd name="connsiteX0" fmla="*/ 1025569 w 1208672"/>
              <a:gd name="connsiteY0" fmla="*/ 1333724 h 2079435"/>
              <a:gd name="connsiteX1" fmla="*/ 886663 w 1208672"/>
              <a:gd name="connsiteY1" fmla="*/ 1531634 h 2079435"/>
              <a:gd name="connsiteX2" fmla="*/ 20687 w 1208672"/>
              <a:gd name="connsiteY2" fmla="*/ 2070796 h 2079435"/>
              <a:gd name="connsiteX3" fmla="*/ 312652 w 1208672"/>
              <a:gd name="connsiteY3" fmla="*/ 1052836 h 2079435"/>
              <a:gd name="connsiteX4" fmla="*/ 786198 w 1208672"/>
              <a:gd name="connsiteY4" fmla="*/ 573906 h 2079435"/>
              <a:gd name="connsiteX5" fmla="*/ 768880 w 1208672"/>
              <a:gd name="connsiteY5" fmla="*/ 344990 h 2079435"/>
              <a:gd name="connsiteX6" fmla="*/ 809393 w 1208672"/>
              <a:gd name="connsiteY6" fmla="*/ 10773 h 2079435"/>
              <a:gd name="connsiteX7" fmla="*/ 1082193 w 1208672"/>
              <a:gd name="connsiteY7" fmla="*/ 135550 h 2079435"/>
              <a:gd name="connsiteX8" fmla="*/ 1178286 w 1208672"/>
              <a:gd name="connsiteY8" fmla="*/ 656305 h 2079435"/>
              <a:gd name="connsiteX9" fmla="*/ 1195139 w 1208672"/>
              <a:gd name="connsiteY9" fmla="*/ 1051708 h 2079435"/>
              <a:gd name="connsiteX10" fmla="*/ 1106756 w 1208672"/>
              <a:gd name="connsiteY10" fmla="*/ 1265063 h 2079435"/>
              <a:gd name="connsiteX11" fmla="*/ 1025569 w 1208672"/>
              <a:gd name="connsiteY11" fmla="*/ 1333724 h 2079435"/>
              <a:gd name="connsiteX0" fmla="*/ 1013094 w 1208672"/>
              <a:gd name="connsiteY0" fmla="*/ 1391028 h 2079293"/>
              <a:gd name="connsiteX1" fmla="*/ 886663 w 1208672"/>
              <a:gd name="connsiteY1" fmla="*/ 1531634 h 2079293"/>
              <a:gd name="connsiteX2" fmla="*/ 20687 w 1208672"/>
              <a:gd name="connsiteY2" fmla="*/ 2070796 h 2079293"/>
              <a:gd name="connsiteX3" fmla="*/ 312652 w 1208672"/>
              <a:gd name="connsiteY3" fmla="*/ 1052836 h 2079293"/>
              <a:gd name="connsiteX4" fmla="*/ 786198 w 1208672"/>
              <a:gd name="connsiteY4" fmla="*/ 573906 h 2079293"/>
              <a:gd name="connsiteX5" fmla="*/ 768880 w 1208672"/>
              <a:gd name="connsiteY5" fmla="*/ 344990 h 2079293"/>
              <a:gd name="connsiteX6" fmla="*/ 809393 w 1208672"/>
              <a:gd name="connsiteY6" fmla="*/ 10773 h 2079293"/>
              <a:gd name="connsiteX7" fmla="*/ 1082193 w 1208672"/>
              <a:gd name="connsiteY7" fmla="*/ 135550 h 2079293"/>
              <a:gd name="connsiteX8" fmla="*/ 1178286 w 1208672"/>
              <a:gd name="connsiteY8" fmla="*/ 656305 h 2079293"/>
              <a:gd name="connsiteX9" fmla="*/ 1195139 w 1208672"/>
              <a:gd name="connsiteY9" fmla="*/ 1051708 h 2079293"/>
              <a:gd name="connsiteX10" fmla="*/ 1106756 w 1208672"/>
              <a:gd name="connsiteY10" fmla="*/ 1265063 h 2079293"/>
              <a:gd name="connsiteX11" fmla="*/ 1013094 w 1208672"/>
              <a:gd name="connsiteY11" fmla="*/ 1391028 h 2079293"/>
              <a:gd name="connsiteX0" fmla="*/ 1324010 w 1345744"/>
              <a:gd name="connsiteY0" fmla="*/ 1554478 h 2078911"/>
              <a:gd name="connsiteX1" fmla="*/ 886663 w 1345744"/>
              <a:gd name="connsiteY1" fmla="*/ 1531634 h 2078911"/>
              <a:gd name="connsiteX2" fmla="*/ 20687 w 1345744"/>
              <a:gd name="connsiteY2" fmla="*/ 2070796 h 2078911"/>
              <a:gd name="connsiteX3" fmla="*/ 312652 w 1345744"/>
              <a:gd name="connsiteY3" fmla="*/ 1052836 h 2078911"/>
              <a:gd name="connsiteX4" fmla="*/ 786198 w 1345744"/>
              <a:gd name="connsiteY4" fmla="*/ 573906 h 2078911"/>
              <a:gd name="connsiteX5" fmla="*/ 768880 w 1345744"/>
              <a:gd name="connsiteY5" fmla="*/ 344990 h 2078911"/>
              <a:gd name="connsiteX6" fmla="*/ 809393 w 1345744"/>
              <a:gd name="connsiteY6" fmla="*/ 10773 h 2078911"/>
              <a:gd name="connsiteX7" fmla="*/ 1082193 w 1345744"/>
              <a:gd name="connsiteY7" fmla="*/ 135550 h 2078911"/>
              <a:gd name="connsiteX8" fmla="*/ 1178286 w 1345744"/>
              <a:gd name="connsiteY8" fmla="*/ 656305 h 2078911"/>
              <a:gd name="connsiteX9" fmla="*/ 1195139 w 1345744"/>
              <a:gd name="connsiteY9" fmla="*/ 1051708 h 2078911"/>
              <a:gd name="connsiteX10" fmla="*/ 1106756 w 1345744"/>
              <a:gd name="connsiteY10" fmla="*/ 1265063 h 2078911"/>
              <a:gd name="connsiteX11" fmla="*/ 1324010 w 1345744"/>
              <a:gd name="connsiteY11" fmla="*/ 1554478 h 2078911"/>
              <a:gd name="connsiteX0" fmla="*/ 1026814 w 1048548"/>
              <a:gd name="connsiteY0" fmla="*/ 1554478 h 1566564"/>
              <a:gd name="connsiteX1" fmla="*/ 589467 w 1048548"/>
              <a:gd name="connsiteY1" fmla="*/ 1531634 h 1566564"/>
              <a:gd name="connsiteX2" fmla="*/ 158594 w 1048548"/>
              <a:gd name="connsiteY2" fmla="*/ 1360605 h 1566564"/>
              <a:gd name="connsiteX3" fmla="*/ 15456 w 1048548"/>
              <a:gd name="connsiteY3" fmla="*/ 1052836 h 1566564"/>
              <a:gd name="connsiteX4" fmla="*/ 489002 w 1048548"/>
              <a:gd name="connsiteY4" fmla="*/ 573906 h 1566564"/>
              <a:gd name="connsiteX5" fmla="*/ 471684 w 1048548"/>
              <a:gd name="connsiteY5" fmla="*/ 344990 h 1566564"/>
              <a:gd name="connsiteX6" fmla="*/ 512197 w 1048548"/>
              <a:gd name="connsiteY6" fmla="*/ 10773 h 1566564"/>
              <a:gd name="connsiteX7" fmla="*/ 784997 w 1048548"/>
              <a:gd name="connsiteY7" fmla="*/ 135550 h 1566564"/>
              <a:gd name="connsiteX8" fmla="*/ 881090 w 1048548"/>
              <a:gd name="connsiteY8" fmla="*/ 656305 h 1566564"/>
              <a:gd name="connsiteX9" fmla="*/ 897943 w 1048548"/>
              <a:gd name="connsiteY9" fmla="*/ 1051708 h 1566564"/>
              <a:gd name="connsiteX10" fmla="*/ 809560 w 1048548"/>
              <a:gd name="connsiteY10" fmla="*/ 1265063 h 1566564"/>
              <a:gd name="connsiteX11" fmla="*/ 1026814 w 1048548"/>
              <a:gd name="connsiteY11" fmla="*/ 1554478 h 1566564"/>
              <a:gd name="connsiteX0" fmla="*/ 1072894 w 1094628"/>
              <a:gd name="connsiteY0" fmla="*/ 1554478 h 1562254"/>
              <a:gd name="connsiteX1" fmla="*/ 635547 w 1094628"/>
              <a:gd name="connsiteY1" fmla="*/ 1531634 h 1562254"/>
              <a:gd name="connsiteX2" fmla="*/ 68548 w 1094628"/>
              <a:gd name="connsiteY2" fmla="*/ 1510940 h 1562254"/>
              <a:gd name="connsiteX3" fmla="*/ 61536 w 1094628"/>
              <a:gd name="connsiteY3" fmla="*/ 1052836 h 1562254"/>
              <a:gd name="connsiteX4" fmla="*/ 535082 w 1094628"/>
              <a:gd name="connsiteY4" fmla="*/ 573906 h 1562254"/>
              <a:gd name="connsiteX5" fmla="*/ 517764 w 1094628"/>
              <a:gd name="connsiteY5" fmla="*/ 344990 h 1562254"/>
              <a:gd name="connsiteX6" fmla="*/ 558277 w 1094628"/>
              <a:gd name="connsiteY6" fmla="*/ 10773 h 1562254"/>
              <a:gd name="connsiteX7" fmla="*/ 831077 w 1094628"/>
              <a:gd name="connsiteY7" fmla="*/ 135550 h 1562254"/>
              <a:gd name="connsiteX8" fmla="*/ 927170 w 1094628"/>
              <a:gd name="connsiteY8" fmla="*/ 656305 h 1562254"/>
              <a:gd name="connsiteX9" fmla="*/ 944023 w 1094628"/>
              <a:gd name="connsiteY9" fmla="*/ 1051708 h 1562254"/>
              <a:gd name="connsiteX10" fmla="*/ 855640 w 1094628"/>
              <a:gd name="connsiteY10" fmla="*/ 1265063 h 1562254"/>
              <a:gd name="connsiteX11" fmla="*/ 1072894 w 1094628"/>
              <a:gd name="connsiteY11" fmla="*/ 1554478 h 1562254"/>
              <a:gd name="connsiteX0" fmla="*/ 1305758 w 1327492"/>
              <a:gd name="connsiteY0" fmla="*/ 1554478 h 1562254"/>
              <a:gd name="connsiteX1" fmla="*/ 868411 w 1327492"/>
              <a:gd name="connsiteY1" fmla="*/ 1531634 h 1562254"/>
              <a:gd name="connsiteX2" fmla="*/ 301412 w 1327492"/>
              <a:gd name="connsiteY2" fmla="*/ 1510940 h 1562254"/>
              <a:gd name="connsiteX3" fmla="*/ 16134 w 1327492"/>
              <a:gd name="connsiteY3" fmla="*/ 911212 h 1562254"/>
              <a:gd name="connsiteX4" fmla="*/ 767946 w 1327492"/>
              <a:gd name="connsiteY4" fmla="*/ 573906 h 1562254"/>
              <a:gd name="connsiteX5" fmla="*/ 750628 w 1327492"/>
              <a:gd name="connsiteY5" fmla="*/ 344990 h 1562254"/>
              <a:gd name="connsiteX6" fmla="*/ 791141 w 1327492"/>
              <a:gd name="connsiteY6" fmla="*/ 10773 h 1562254"/>
              <a:gd name="connsiteX7" fmla="*/ 1063941 w 1327492"/>
              <a:gd name="connsiteY7" fmla="*/ 135550 h 1562254"/>
              <a:gd name="connsiteX8" fmla="*/ 1160034 w 1327492"/>
              <a:gd name="connsiteY8" fmla="*/ 656305 h 1562254"/>
              <a:gd name="connsiteX9" fmla="*/ 1176887 w 1327492"/>
              <a:gd name="connsiteY9" fmla="*/ 1051708 h 1562254"/>
              <a:gd name="connsiteX10" fmla="*/ 1088504 w 1327492"/>
              <a:gd name="connsiteY10" fmla="*/ 1265063 h 1562254"/>
              <a:gd name="connsiteX11" fmla="*/ 1305758 w 1327492"/>
              <a:gd name="connsiteY11" fmla="*/ 1554478 h 1562254"/>
              <a:gd name="connsiteX0" fmla="*/ 1294088 w 1315822"/>
              <a:gd name="connsiteY0" fmla="*/ 1554478 h 1562254"/>
              <a:gd name="connsiteX1" fmla="*/ 856741 w 1315822"/>
              <a:gd name="connsiteY1" fmla="*/ 1531634 h 1562254"/>
              <a:gd name="connsiteX2" fmla="*/ 289742 w 1315822"/>
              <a:gd name="connsiteY2" fmla="*/ 1510940 h 1562254"/>
              <a:gd name="connsiteX3" fmla="*/ 4464 w 1315822"/>
              <a:gd name="connsiteY3" fmla="*/ 911212 h 1562254"/>
              <a:gd name="connsiteX4" fmla="*/ 161444 w 1315822"/>
              <a:gd name="connsiteY4" fmla="*/ 471641 h 1562254"/>
              <a:gd name="connsiteX5" fmla="*/ 738958 w 1315822"/>
              <a:gd name="connsiteY5" fmla="*/ 344990 h 1562254"/>
              <a:gd name="connsiteX6" fmla="*/ 779471 w 1315822"/>
              <a:gd name="connsiteY6" fmla="*/ 10773 h 1562254"/>
              <a:gd name="connsiteX7" fmla="*/ 1052271 w 1315822"/>
              <a:gd name="connsiteY7" fmla="*/ 135550 h 1562254"/>
              <a:gd name="connsiteX8" fmla="*/ 1148364 w 1315822"/>
              <a:gd name="connsiteY8" fmla="*/ 656305 h 1562254"/>
              <a:gd name="connsiteX9" fmla="*/ 1165217 w 1315822"/>
              <a:gd name="connsiteY9" fmla="*/ 1051708 h 1562254"/>
              <a:gd name="connsiteX10" fmla="*/ 1076834 w 1315822"/>
              <a:gd name="connsiteY10" fmla="*/ 1265063 h 1562254"/>
              <a:gd name="connsiteX11" fmla="*/ 1294088 w 1315822"/>
              <a:gd name="connsiteY11" fmla="*/ 1554478 h 1562254"/>
              <a:gd name="connsiteX0" fmla="*/ 1293066 w 1314800"/>
              <a:gd name="connsiteY0" fmla="*/ 1550864 h 1558640"/>
              <a:gd name="connsiteX1" fmla="*/ 855719 w 1314800"/>
              <a:gd name="connsiteY1" fmla="*/ 1528020 h 1558640"/>
              <a:gd name="connsiteX2" fmla="*/ 288720 w 1314800"/>
              <a:gd name="connsiteY2" fmla="*/ 1507326 h 1558640"/>
              <a:gd name="connsiteX3" fmla="*/ 3442 w 1314800"/>
              <a:gd name="connsiteY3" fmla="*/ 907598 h 1558640"/>
              <a:gd name="connsiteX4" fmla="*/ 160422 w 1314800"/>
              <a:gd name="connsiteY4" fmla="*/ 468027 h 1558640"/>
              <a:gd name="connsiteX5" fmla="*/ 585277 w 1314800"/>
              <a:gd name="connsiteY5" fmla="*/ 284691 h 1558640"/>
              <a:gd name="connsiteX6" fmla="*/ 778449 w 1314800"/>
              <a:gd name="connsiteY6" fmla="*/ 7159 h 1558640"/>
              <a:gd name="connsiteX7" fmla="*/ 1051249 w 1314800"/>
              <a:gd name="connsiteY7" fmla="*/ 131936 h 1558640"/>
              <a:gd name="connsiteX8" fmla="*/ 1147342 w 1314800"/>
              <a:gd name="connsiteY8" fmla="*/ 652691 h 1558640"/>
              <a:gd name="connsiteX9" fmla="*/ 1164195 w 1314800"/>
              <a:gd name="connsiteY9" fmla="*/ 1048094 h 1558640"/>
              <a:gd name="connsiteX10" fmla="*/ 1075812 w 1314800"/>
              <a:gd name="connsiteY10" fmla="*/ 1261449 h 1558640"/>
              <a:gd name="connsiteX11" fmla="*/ 1293066 w 1314800"/>
              <a:gd name="connsiteY11" fmla="*/ 1550864 h 1558640"/>
              <a:gd name="connsiteX0" fmla="*/ 1293066 w 1314800"/>
              <a:gd name="connsiteY0" fmla="*/ 1428369 h 1436145"/>
              <a:gd name="connsiteX1" fmla="*/ 855719 w 1314800"/>
              <a:gd name="connsiteY1" fmla="*/ 1405525 h 1436145"/>
              <a:gd name="connsiteX2" fmla="*/ 288720 w 1314800"/>
              <a:gd name="connsiteY2" fmla="*/ 1384831 h 1436145"/>
              <a:gd name="connsiteX3" fmla="*/ 3442 w 1314800"/>
              <a:gd name="connsiteY3" fmla="*/ 785103 h 1436145"/>
              <a:gd name="connsiteX4" fmla="*/ 160422 w 1314800"/>
              <a:gd name="connsiteY4" fmla="*/ 345532 h 1436145"/>
              <a:gd name="connsiteX5" fmla="*/ 585277 w 1314800"/>
              <a:gd name="connsiteY5" fmla="*/ 162196 h 1436145"/>
              <a:gd name="connsiteX6" fmla="*/ 773151 w 1314800"/>
              <a:gd name="connsiteY6" fmla="*/ 191965 h 1436145"/>
              <a:gd name="connsiteX7" fmla="*/ 1051249 w 1314800"/>
              <a:gd name="connsiteY7" fmla="*/ 9441 h 1436145"/>
              <a:gd name="connsiteX8" fmla="*/ 1147342 w 1314800"/>
              <a:gd name="connsiteY8" fmla="*/ 530196 h 1436145"/>
              <a:gd name="connsiteX9" fmla="*/ 1164195 w 1314800"/>
              <a:gd name="connsiteY9" fmla="*/ 925599 h 1436145"/>
              <a:gd name="connsiteX10" fmla="*/ 1075812 w 1314800"/>
              <a:gd name="connsiteY10" fmla="*/ 1138954 h 1436145"/>
              <a:gd name="connsiteX11" fmla="*/ 1293066 w 1314800"/>
              <a:gd name="connsiteY11" fmla="*/ 1428369 h 1436145"/>
              <a:gd name="connsiteX0" fmla="*/ 1293066 w 1314800"/>
              <a:gd name="connsiteY0" fmla="*/ 1275299 h 1283075"/>
              <a:gd name="connsiteX1" fmla="*/ 855719 w 1314800"/>
              <a:gd name="connsiteY1" fmla="*/ 1252455 h 1283075"/>
              <a:gd name="connsiteX2" fmla="*/ 288720 w 1314800"/>
              <a:gd name="connsiteY2" fmla="*/ 1231761 h 1283075"/>
              <a:gd name="connsiteX3" fmla="*/ 3442 w 1314800"/>
              <a:gd name="connsiteY3" fmla="*/ 632033 h 1283075"/>
              <a:gd name="connsiteX4" fmla="*/ 160422 w 1314800"/>
              <a:gd name="connsiteY4" fmla="*/ 192462 h 1283075"/>
              <a:gd name="connsiteX5" fmla="*/ 585277 w 1314800"/>
              <a:gd name="connsiteY5" fmla="*/ 9126 h 1283075"/>
              <a:gd name="connsiteX6" fmla="*/ 773151 w 1314800"/>
              <a:gd name="connsiteY6" fmla="*/ 38895 h 1283075"/>
              <a:gd name="connsiteX7" fmla="*/ 994734 w 1314800"/>
              <a:gd name="connsiteY7" fmla="*/ 136189 h 1283075"/>
              <a:gd name="connsiteX8" fmla="*/ 1147342 w 1314800"/>
              <a:gd name="connsiteY8" fmla="*/ 377126 h 1283075"/>
              <a:gd name="connsiteX9" fmla="*/ 1164195 w 1314800"/>
              <a:gd name="connsiteY9" fmla="*/ 772529 h 1283075"/>
              <a:gd name="connsiteX10" fmla="*/ 1075812 w 1314800"/>
              <a:gd name="connsiteY10" fmla="*/ 985884 h 1283075"/>
              <a:gd name="connsiteX11" fmla="*/ 1293066 w 1314800"/>
              <a:gd name="connsiteY11" fmla="*/ 1275299 h 1283075"/>
              <a:gd name="connsiteX0" fmla="*/ 1293066 w 1314800"/>
              <a:gd name="connsiteY0" fmla="*/ 1275299 h 1283075"/>
              <a:gd name="connsiteX1" fmla="*/ 855719 w 1314800"/>
              <a:gd name="connsiteY1" fmla="*/ 1252455 h 1283075"/>
              <a:gd name="connsiteX2" fmla="*/ 288720 w 1314800"/>
              <a:gd name="connsiteY2" fmla="*/ 1231761 h 1283075"/>
              <a:gd name="connsiteX3" fmla="*/ 3442 w 1314800"/>
              <a:gd name="connsiteY3" fmla="*/ 632033 h 1283075"/>
              <a:gd name="connsiteX4" fmla="*/ 160422 w 1314800"/>
              <a:gd name="connsiteY4" fmla="*/ 192462 h 1283075"/>
              <a:gd name="connsiteX5" fmla="*/ 585277 w 1314800"/>
              <a:gd name="connsiteY5" fmla="*/ 9126 h 1283075"/>
              <a:gd name="connsiteX6" fmla="*/ 773151 w 1314800"/>
              <a:gd name="connsiteY6" fmla="*/ 38895 h 1283075"/>
              <a:gd name="connsiteX7" fmla="*/ 994734 w 1314800"/>
              <a:gd name="connsiteY7" fmla="*/ 136189 h 1283075"/>
              <a:gd name="connsiteX8" fmla="*/ 1147342 w 1314800"/>
              <a:gd name="connsiteY8" fmla="*/ 377126 h 1283075"/>
              <a:gd name="connsiteX9" fmla="*/ 1102631 w 1314800"/>
              <a:gd name="connsiteY9" fmla="*/ 762263 h 1283075"/>
              <a:gd name="connsiteX10" fmla="*/ 1075812 w 1314800"/>
              <a:gd name="connsiteY10" fmla="*/ 985884 h 1283075"/>
              <a:gd name="connsiteX11" fmla="*/ 1293066 w 1314800"/>
              <a:gd name="connsiteY11" fmla="*/ 1275299 h 1283075"/>
              <a:gd name="connsiteX0" fmla="*/ 984017 w 1149308"/>
              <a:gd name="connsiteY0" fmla="*/ 1128543 h 1288755"/>
              <a:gd name="connsiteX1" fmla="*/ 855719 w 1149308"/>
              <a:gd name="connsiteY1" fmla="*/ 1252455 h 1288755"/>
              <a:gd name="connsiteX2" fmla="*/ 288720 w 1149308"/>
              <a:gd name="connsiteY2" fmla="*/ 1231761 h 1288755"/>
              <a:gd name="connsiteX3" fmla="*/ 3442 w 1149308"/>
              <a:gd name="connsiteY3" fmla="*/ 632033 h 1288755"/>
              <a:gd name="connsiteX4" fmla="*/ 160422 w 1149308"/>
              <a:gd name="connsiteY4" fmla="*/ 192462 h 1288755"/>
              <a:gd name="connsiteX5" fmla="*/ 585277 w 1149308"/>
              <a:gd name="connsiteY5" fmla="*/ 9126 h 1288755"/>
              <a:gd name="connsiteX6" fmla="*/ 773151 w 1149308"/>
              <a:gd name="connsiteY6" fmla="*/ 38895 h 1288755"/>
              <a:gd name="connsiteX7" fmla="*/ 994734 w 1149308"/>
              <a:gd name="connsiteY7" fmla="*/ 136189 h 1288755"/>
              <a:gd name="connsiteX8" fmla="*/ 1147342 w 1149308"/>
              <a:gd name="connsiteY8" fmla="*/ 377126 h 1288755"/>
              <a:gd name="connsiteX9" fmla="*/ 1102631 w 1149308"/>
              <a:gd name="connsiteY9" fmla="*/ 762263 h 1288755"/>
              <a:gd name="connsiteX10" fmla="*/ 1075812 w 1149308"/>
              <a:gd name="connsiteY10" fmla="*/ 985884 h 1288755"/>
              <a:gd name="connsiteX11" fmla="*/ 984017 w 1149308"/>
              <a:gd name="connsiteY11" fmla="*/ 1128543 h 1288755"/>
              <a:gd name="connsiteX0" fmla="*/ 984017 w 1194845"/>
              <a:gd name="connsiteY0" fmla="*/ 1128543 h 1288755"/>
              <a:gd name="connsiteX1" fmla="*/ 855719 w 1194845"/>
              <a:gd name="connsiteY1" fmla="*/ 1252455 h 1288755"/>
              <a:gd name="connsiteX2" fmla="*/ 288720 w 1194845"/>
              <a:gd name="connsiteY2" fmla="*/ 1231761 h 1288755"/>
              <a:gd name="connsiteX3" fmla="*/ 3442 w 1194845"/>
              <a:gd name="connsiteY3" fmla="*/ 632033 h 1288755"/>
              <a:gd name="connsiteX4" fmla="*/ 160422 w 1194845"/>
              <a:gd name="connsiteY4" fmla="*/ 192462 h 1288755"/>
              <a:gd name="connsiteX5" fmla="*/ 585277 w 1194845"/>
              <a:gd name="connsiteY5" fmla="*/ 9126 h 1288755"/>
              <a:gd name="connsiteX6" fmla="*/ 773151 w 1194845"/>
              <a:gd name="connsiteY6" fmla="*/ 38895 h 1288755"/>
              <a:gd name="connsiteX7" fmla="*/ 994734 w 1194845"/>
              <a:gd name="connsiteY7" fmla="*/ 136189 h 1288755"/>
              <a:gd name="connsiteX8" fmla="*/ 1147342 w 1194845"/>
              <a:gd name="connsiteY8" fmla="*/ 377126 h 1288755"/>
              <a:gd name="connsiteX9" fmla="*/ 1102631 w 1194845"/>
              <a:gd name="connsiteY9" fmla="*/ 762263 h 1288755"/>
              <a:gd name="connsiteX10" fmla="*/ 1184366 w 1194845"/>
              <a:gd name="connsiteY10" fmla="*/ 977365 h 1288755"/>
              <a:gd name="connsiteX11" fmla="*/ 984017 w 1194845"/>
              <a:gd name="connsiteY11" fmla="*/ 1128543 h 1288755"/>
              <a:gd name="connsiteX0" fmla="*/ 1004947 w 1194845"/>
              <a:gd name="connsiteY0" fmla="*/ 1163774 h 1286991"/>
              <a:gd name="connsiteX1" fmla="*/ 855719 w 1194845"/>
              <a:gd name="connsiteY1" fmla="*/ 1252455 h 1286991"/>
              <a:gd name="connsiteX2" fmla="*/ 288720 w 1194845"/>
              <a:gd name="connsiteY2" fmla="*/ 1231761 h 1286991"/>
              <a:gd name="connsiteX3" fmla="*/ 3442 w 1194845"/>
              <a:gd name="connsiteY3" fmla="*/ 632033 h 1286991"/>
              <a:gd name="connsiteX4" fmla="*/ 160422 w 1194845"/>
              <a:gd name="connsiteY4" fmla="*/ 192462 h 1286991"/>
              <a:gd name="connsiteX5" fmla="*/ 585277 w 1194845"/>
              <a:gd name="connsiteY5" fmla="*/ 9126 h 1286991"/>
              <a:gd name="connsiteX6" fmla="*/ 773151 w 1194845"/>
              <a:gd name="connsiteY6" fmla="*/ 38895 h 1286991"/>
              <a:gd name="connsiteX7" fmla="*/ 994734 w 1194845"/>
              <a:gd name="connsiteY7" fmla="*/ 136189 h 1286991"/>
              <a:gd name="connsiteX8" fmla="*/ 1147342 w 1194845"/>
              <a:gd name="connsiteY8" fmla="*/ 377126 h 1286991"/>
              <a:gd name="connsiteX9" fmla="*/ 1102631 w 1194845"/>
              <a:gd name="connsiteY9" fmla="*/ 762263 h 1286991"/>
              <a:gd name="connsiteX10" fmla="*/ 1184366 w 1194845"/>
              <a:gd name="connsiteY10" fmla="*/ 977365 h 1286991"/>
              <a:gd name="connsiteX11" fmla="*/ 1004947 w 1194845"/>
              <a:gd name="connsiteY11" fmla="*/ 1163774 h 1286991"/>
              <a:gd name="connsiteX0" fmla="*/ 1184366 w 1194845"/>
              <a:gd name="connsiteY0" fmla="*/ 977365 h 1297026"/>
              <a:gd name="connsiteX1" fmla="*/ 855719 w 1194845"/>
              <a:gd name="connsiteY1" fmla="*/ 1252455 h 1297026"/>
              <a:gd name="connsiteX2" fmla="*/ 288720 w 1194845"/>
              <a:gd name="connsiteY2" fmla="*/ 1231761 h 1297026"/>
              <a:gd name="connsiteX3" fmla="*/ 3442 w 1194845"/>
              <a:gd name="connsiteY3" fmla="*/ 632033 h 1297026"/>
              <a:gd name="connsiteX4" fmla="*/ 160422 w 1194845"/>
              <a:gd name="connsiteY4" fmla="*/ 192462 h 1297026"/>
              <a:gd name="connsiteX5" fmla="*/ 585277 w 1194845"/>
              <a:gd name="connsiteY5" fmla="*/ 9126 h 1297026"/>
              <a:gd name="connsiteX6" fmla="*/ 773151 w 1194845"/>
              <a:gd name="connsiteY6" fmla="*/ 38895 h 1297026"/>
              <a:gd name="connsiteX7" fmla="*/ 994734 w 1194845"/>
              <a:gd name="connsiteY7" fmla="*/ 136189 h 1297026"/>
              <a:gd name="connsiteX8" fmla="*/ 1147342 w 1194845"/>
              <a:gd name="connsiteY8" fmla="*/ 377126 h 1297026"/>
              <a:gd name="connsiteX9" fmla="*/ 1102631 w 1194845"/>
              <a:gd name="connsiteY9" fmla="*/ 762263 h 1297026"/>
              <a:gd name="connsiteX10" fmla="*/ 1184366 w 1194845"/>
              <a:gd name="connsiteY10" fmla="*/ 977365 h 1297026"/>
              <a:gd name="connsiteX0" fmla="*/ 1290361 w 1295448"/>
              <a:gd name="connsiteY0" fmla="*/ 1283772 h 1314826"/>
              <a:gd name="connsiteX1" fmla="*/ 855719 w 1295448"/>
              <a:gd name="connsiteY1" fmla="*/ 1252455 h 1314826"/>
              <a:gd name="connsiteX2" fmla="*/ 288720 w 1295448"/>
              <a:gd name="connsiteY2" fmla="*/ 1231761 h 1314826"/>
              <a:gd name="connsiteX3" fmla="*/ 3442 w 1295448"/>
              <a:gd name="connsiteY3" fmla="*/ 632033 h 1314826"/>
              <a:gd name="connsiteX4" fmla="*/ 160422 w 1295448"/>
              <a:gd name="connsiteY4" fmla="*/ 192462 h 1314826"/>
              <a:gd name="connsiteX5" fmla="*/ 585277 w 1295448"/>
              <a:gd name="connsiteY5" fmla="*/ 9126 h 1314826"/>
              <a:gd name="connsiteX6" fmla="*/ 773151 w 1295448"/>
              <a:gd name="connsiteY6" fmla="*/ 38895 h 1314826"/>
              <a:gd name="connsiteX7" fmla="*/ 994734 w 1295448"/>
              <a:gd name="connsiteY7" fmla="*/ 136189 h 1314826"/>
              <a:gd name="connsiteX8" fmla="*/ 1147342 w 1295448"/>
              <a:gd name="connsiteY8" fmla="*/ 377126 h 1314826"/>
              <a:gd name="connsiteX9" fmla="*/ 1102631 w 1295448"/>
              <a:gd name="connsiteY9" fmla="*/ 762263 h 1314826"/>
              <a:gd name="connsiteX10" fmla="*/ 1290361 w 1295448"/>
              <a:gd name="connsiteY10" fmla="*/ 1283772 h 1314826"/>
              <a:gd name="connsiteX0" fmla="*/ 1290361 w 1295448"/>
              <a:gd name="connsiteY0" fmla="*/ 1283772 h 1331305"/>
              <a:gd name="connsiteX1" fmla="*/ 831030 w 1295448"/>
              <a:gd name="connsiteY1" fmla="*/ 1310282 h 1331305"/>
              <a:gd name="connsiteX2" fmla="*/ 288720 w 1295448"/>
              <a:gd name="connsiteY2" fmla="*/ 1231761 h 1331305"/>
              <a:gd name="connsiteX3" fmla="*/ 3442 w 1295448"/>
              <a:gd name="connsiteY3" fmla="*/ 632033 h 1331305"/>
              <a:gd name="connsiteX4" fmla="*/ 160422 w 1295448"/>
              <a:gd name="connsiteY4" fmla="*/ 192462 h 1331305"/>
              <a:gd name="connsiteX5" fmla="*/ 585277 w 1295448"/>
              <a:gd name="connsiteY5" fmla="*/ 9126 h 1331305"/>
              <a:gd name="connsiteX6" fmla="*/ 773151 w 1295448"/>
              <a:gd name="connsiteY6" fmla="*/ 38895 h 1331305"/>
              <a:gd name="connsiteX7" fmla="*/ 994734 w 1295448"/>
              <a:gd name="connsiteY7" fmla="*/ 136189 h 1331305"/>
              <a:gd name="connsiteX8" fmla="*/ 1147342 w 1295448"/>
              <a:gd name="connsiteY8" fmla="*/ 377126 h 1331305"/>
              <a:gd name="connsiteX9" fmla="*/ 1102631 w 1295448"/>
              <a:gd name="connsiteY9" fmla="*/ 762263 h 1331305"/>
              <a:gd name="connsiteX10" fmla="*/ 1290361 w 1295448"/>
              <a:gd name="connsiteY10" fmla="*/ 1283772 h 1331305"/>
              <a:gd name="connsiteX0" fmla="*/ 1290361 w 1295448"/>
              <a:gd name="connsiteY0" fmla="*/ 1283772 h 1331305"/>
              <a:gd name="connsiteX1" fmla="*/ 831030 w 1295448"/>
              <a:gd name="connsiteY1" fmla="*/ 1310282 h 1331305"/>
              <a:gd name="connsiteX2" fmla="*/ 288720 w 1295448"/>
              <a:gd name="connsiteY2" fmla="*/ 1231761 h 1331305"/>
              <a:gd name="connsiteX3" fmla="*/ 3442 w 1295448"/>
              <a:gd name="connsiteY3" fmla="*/ 632033 h 1331305"/>
              <a:gd name="connsiteX4" fmla="*/ 160422 w 1295448"/>
              <a:gd name="connsiteY4" fmla="*/ 192462 h 1331305"/>
              <a:gd name="connsiteX5" fmla="*/ 585277 w 1295448"/>
              <a:gd name="connsiteY5" fmla="*/ 9126 h 1331305"/>
              <a:gd name="connsiteX6" fmla="*/ 773151 w 1295448"/>
              <a:gd name="connsiteY6" fmla="*/ 38895 h 1331305"/>
              <a:gd name="connsiteX7" fmla="*/ 994734 w 1295448"/>
              <a:gd name="connsiteY7" fmla="*/ 136189 h 1331305"/>
              <a:gd name="connsiteX8" fmla="*/ 1020951 w 1295448"/>
              <a:gd name="connsiteY8" fmla="*/ 462532 h 1331305"/>
              <a:gd name="connsiteX9" fmla="*/ 1102631 w 1295448"/>
              <a:gd name="connsiteY9" fmla="*/ 762263 h 1331305"/>
              <a:gd name="connsiteX10" fmla="*/ 1290361 w 1295448"/>
              <a:gd name="connsiteY10" fmla="*/ 1283772 h 1331305"/>
              <a:gd name="connsiteX0" fmla="*/ 1290361 w 1295448"/>
              <a:gd name="connsiteY0" fmla="*/ 1288028 h 1335561"/>
              <a:gd name="connsiteX1" fmla="*/ 831030 w 1295448"/>
              <a:gd name="connsiteY1" fmla="*/ 1314538 h 1335561"/>
              <a:gd name="connsiteX2" fmla="*/ 288720 w 1295448"/>
              <a:gd name="connsiteY2" fmla="*/ 1236017 h 1335561"/>
              <a:gd name="connsiteX3" fmla="*/ 3442 w 1295448"/>
              <a:gd name="connsiteY3" fmla="*/ 636289 h 1335561"/>
              <a:gd name="connsiteX4" fmla="*/ 160422 w 1295448"/>
              <a:gd name="connsiteY4" fmla="*/ 196718 h 1335561"/>
              <a:gd name="connsiteX5" fmla="*/ 585277 w 1295448"/>
              <a:gd name="connsiteY5" fmla="*/ 13382 h 1335561"/>
              <a:gd name="connsiteX6" fmla="*/ 773151 w 1295448"/>
              <a:gd name="connsiteY6" fmla="*/ 43151 h 1335561"/>
              <a:gd name="connsiteX7" fmla="*/ 865342 w 1295448"/>
              <a:gd name="connsiteY7" fmla="*/ 275008 h 1335561"/>
              <a:gd name="connsiteX8" fmla="*/ 1020951 w 1295448"/>
              <a:gd name="connsiteY8" fmla="*/ 466788 h 1335561"/>
              <a:gd name="connsiteX9" fmla="*/ 1102631 w 1295448"/>
              <a:gd name="connsiteY9" fmla="*/ 766519 h 1335561"/>
              <a:gd name="connsiteX10" fmla="*/ 1290361 w 1295448"/>
              <a:gd name="connsiteY10" fmla="*/ 1288028 h 1335561"/>
              <a:gd name="connsiteX0" fmla="*/ 1290361 w 1295448"/>
              <a:gd name="connsiteY0" fmla="*/ 1288028 h 1335561"/>
              <a:gd name="connsiteX1" fmla="*/ 831030 w 1295448"/>
              <a:gd name="connsiteY1" fmla="*/ 1314538 h 1335561"/>
              <a:gd name="connsiteX2" fmla="*/ 288720 w 1295448"/>
              <a:gd name="connsiteY2" fmla="*/ 1236017 h 1335561"/>
              <a:gd name="connsiteX3" fmla="*/ 3442 w 1295448"/>
              <a:gd name="connsiteY3" fmla="*/ 636289 h 1335561"/>
              <a:gd name="connsiteX4" fmla="*/ 160422 w 1295448"/>
              <a:gd name="connsiteY4" fmla="*/ 196718 h 1335561"/>
              <a:gd name="connsiteX5" fmla="*/ 585277 w 1295448"/>
              <a:gd name="connsiteY5" fmla="*/ 13382 h 1335561"/>
              <a:gd name="connsiteX6" fmla="*/ 773151 w 1295448"/>
              <a:gd name="connsiteY6" fmla="*/ 43151 h 1335561"/>
              <a:gd name="connsiteX7" fmla="*/ 865342 w 1295448"/>
              <a:gd name="connsiteY7" fmla="*/ 275008 h 1335561"/>
              <a:gd name="connsiteX8" fmla="*/ 983057 w 1295448"/>
              <a:gd name="connsiteY8" fmla="*/ 499376 h 1335561"/>
              <a:gd name="connsiteX9" fmla="*/ 1102631 w 1295448"/>
              <a:gd name="connsiteY9" fmla="*/ 766519 h 1335561"/>
              <a:gd name="connsiteX10" fmla="*/ 1290361 w 1295448"/>
              <a:gd name="connsiteY10" fmla="*/ 1288028 h 1335561"/>
              <a:gd name="connsiteX0" fmla="*/ 1290361 w 1295448"/>
              <a:gd name="connsiteY0" fmla="*/ 1286404 h 1333937"/>
              <a:gd name="connsiteX1" fmla="*/ 831030 w 1295448"/>
              <a:gd name="connsiteY1" fmla="*/ 1312914 h 1333937"/>
              <a:gd name="connsiteX2" fmla="*/ 288720 w 1295448"/>
              <a:gd name="connsiteY2" fmla="*/ 1234393 h 1333937"/>
              <a:gd name="connsiteX3" fmla="*/ 3442 w 1295448"/>
              <a:gd name="connsiteY3" fmla="*/ 634665 h 1333937"/>
              <a:gd name="connsiteX4" fmla="*/ 160422 w 1295448"/>
              <a:gd name="connsiteY4" fmla="*/ 195094 h 1333937"/>
              <a:gd name="connsiteX5" fmla="*/ 585277 w 1295448"/>
              <a:gd name="connsiteY5" fmla="*/ 11758 h 1333937"/>
              <a:gd name="connsiteX6" fmla="*/ 773151 w 1295448"/>
              <a:gd name="connsiteY6" fmla="*/ 41527 h 1333937"/>
              <a:gd name="connsiteX7" fmla="*/ 919939 w 1295448"/>
              <a:gd name="connsiteY7" fmla="*/ 229759 h 1333937"/>
              <a:gd name="connsiteX8" fmla="*/ 983057 w 1295448"/>
              <a:gd name="connsiteY8" fmla="*/ 497752 h 1333937"/>
              <a:gd name="connsiteX9" fmla="*/ 1102631 w 1295448"/>
              <a:gd name="connsiteY9" fmla="*/ 764895 h 1333937"/>
              <a:gd name="connsiteX10" fmla="*/ 1290361 w 1295448"/>
              <a:gd name="connsiteY10" fmla="*/ 1286404 h 1333937"/>
              <a:gd name="connsiteX0" fmla="*/ 1290361 w 1295448"/>
              <a:gd name="connsiteY0" fmla="*/ 1286404 h 1333937"/>
              <a:gd name="connsiteX1" fmla="*/ 831030 w 1295448"/>
              <a:gd name="connsiteY1" fmla="*/ 1312914 h 1333937"/>
              <a:gd name="connsiteX2" fmla="*/ 288720 w 1295448"/>
              <a:gd name="connsiteY2" fmla="*/ 1234393 h 1333937"/>
              <a:gd name="connsiteX3" fmla="*/ 3442 w 1295448"/>
              <a:gd name="connsiteY3" fmla="*/ 634665 h 1333937"/>
              <a:gd name="connsiteX4" fmla="*/ 160422 w 1295448"/>
              <a:gd name="connsiteY4" fmla="*/ 195094 h 1333937"/>
              <a:gd name="connsiteX5" fmla="*/ 585277 w 1295448"/>
              <a:gd name="connsiteY5" fmla="*/ 11758 h 1333937"/>
              <a:gd name="connsiteX6" fmla="*/ 773151 w 1295448"/>
              <a:gd name="connsiteY6" fmla="*/ 41527 h 1333937"/>
              <a:gd name="connsiteX7" fmla="*/ 919939 w 1295448"/>
              <a:gd name="connsiteY7" fmla="*/ 229759 h 1333937"/>
              <a:gd name="connsiteX8" fmla="*/ 1039024 w 1295448"/>
              <a:gd name="connsiteY8" fmla="*/ 457939 h 1333937"/>
              <a:gd name="connsiteX9" fmla="*/ 1102631 w 1295448"/>
              <a:gd name="connsiteY9" fmla="*/ 764895 h 1333937"/>
              <a:gd name="connsiteX10" fmla="*/ 1290361 w 1295448"/>
              <a:gd name="connsiteY10" fmla="*/ 1286404 h 1333937"/>
              <a:gd name="connsiteX0" fmla="*/ 1290361 w 1297882"/>
              <a:gd name="connsiteY0" fmla="*/ 1286404 h 1333937"/>
              <a:gd name="connsiteX1" fmla="*/ 831030 w 1297882"/>
              <a:gd name="connsiteY1" fmla="*/ 1312914 h 1333937"/>
              <a:gd name="connsiteX2" fmla="*/ 288720 w 1297882"/>
              <a:gd name="connsiteY2" fmla="*/ 1234393 h 1333937"/>
              <a:gd name="connsiteX3" fmla="*/ 3442 w 1297882"/>
              <a:gd name="connsiteY3" fmla="*/ 634665 h 1333937"/>
              <a:gd name="connsiteX4" fmla="*/ 160422 w 1297882"/>
              <a:gd name="connsiteY4" fmla="*/ 195094 h 1333937"/>
              <a:gd name="connsiteX5" fmla="*/ 585277 w 1297882"/>
              <a:gd name="connsiteY5" fmla="*/ 11758 h 1333937"/>
              <a:gd name="connsiteX6" fmla="*/ 773151 w 1297882"/>
              <a:gd name="connsiteY6" fmla="*/ 41527 h 1333937"/>
              <a:gd name="connsiteX7" fmla="*/ 919939 w 1297882"/>
              <a:gd name="connsiteY7" fmla="*/ 229759 h 1333937"/>
              <a:gd name="connsiteX8" fmla="*/ 1039024 w 1297882"/>
              <a:gd name="connsiteY8" fmla="*/ 457939 h 1333937"/>
              <a:gd name="connsiteX9" fmla="*/ 1168802 w 1297882"/>
              <a:gd name="connsiteY9" fmla="*/ 799478 h 1333937"/>
              <a:gd name="connsiteX10" fmla="*/ 1290361 w 1297882"/>
              <a:gd name="connsiteY10" fmla="*/ 1286404 h 1333937"/>
              <a:gd name="connsiteX0" fmla="*/ 1290361 w 1300647"/>
              <a:gd name="connsiteY0" fmla="*/ 1286404 h 1333937"/>
              <a:gd name="connsiteX1" fmla="*/ 831030 w 1300647"/>
              <a:gd name="connsiteY1" fmla="*/ 1312914 h 1333937"/>
              <a:gd name="connsiteX2" fmla="*/ 288720 w 1300647"/>
              <a:gd name="connsiteY2" fmla="*/ 1234393 h 1333937"/>
              <a:gd name="connsiteX3" fmla="*/ 3442 w 1300647"/>
              <a:gd name="connsiteY3" fmla="*/ 634665 h 1333937"/>
              <a:gd name="connsiteX4" fmla="*/ 160422 w 1300647"/>
              <a:gd name="connsiteY4" fmla="*/ 195094 h 1333937"/>
              <a:gd name="connsiteX5" fmla="*/ 585277 w 1300647"/>
              <a:gd name="connsiteY5" fmla="*/ 11758 h 1333937"/>
              <a:gd name="connsiteX6" fmla="*/ 773151 w 1300647"/>
              <a:gd name="connsiteY6" fmla="*/ 41527 h 1333937"/>
              <a:gd name="connsiteX7" fmla="*/ 919939 w 1300647"/>
              <a:gd name="connsiteY7" fmla="*/ 229759 h 1333937"/>
              <a:gd name="connsiteX8" fmla="*/ 1039024 w 1300647"/>
              <a:gd name="connsiteY8" fmla="*/ 457939 h 1333937"/>
              <a:gd name="connsiteX9" fmla="*/ 1206696 w 1300647"/>
              <a:gd name="connsiteY9" fmla="*/ 766890 h 1333937"/>
              <a:gd name="connsiteX10" fmla="*/ 1290361 w 1300647"/>
              <a:gd name="connsiteY10" fmla="*/ 1286404 h 1333937"/>
              <a:gd name="connsiteX0" fmla="*/ 1492983 w 1496406"/>
              <a:gd name="connsiteY0" fmla="*/ 1401591 h 1426566"/>
              <a:gd name="connsiteX1" fmla="*/ 831030 w 1496406"/>
              <a:gd name="connsiteY1" fmla="*/ 1312914 h 1426566"/>
              <a:gd name="connsiteX2" fmla="*/ 288720 w 1496406"/>
              <a:gd name="connsiteY2" fmla="*/ 1234393 h 1426566"/>
              <a:gd name="connsiteX3" fmla="*/ 3442 w 1496406"/>
              <a:gd name="connsiteY3" fmla="*/ 634665 h 1426566"/>
              <a:gd name="connsiteX4" fmla="*/ 160422 w 1496406"/>
              <a:gd name="connsiteY4" fmla="*/ 195094 h 1426566"/>
              <a:gd name="connsiteX5" fmla="*/ 585277 w 1496406"/>
              <a:gd name="connsiteY5" fmla="*/ 11758 h 1426566"/>
              <a:gd name="connsiteX6" fmla="*/ 773151 w 1496406"/>
              <a:gd name="connsiteY6" fmla="*/ 41527 h 1426566"/>
              <a:gd name="connsiteX7" fmla="*/ 919939 w 1496406"/>
              <a:gd name="connsiteY7" fmla="*/ 229759 h 1426566"/>
              <a:gd name="connsiteX8" fmla="*/ 1039024 w 1496406"/>
              <a:gd name="connsiteY8" fmla="*/ 457939 h 1426566"/>
              <a:gd name="connsiteX9" fmla="*/ 1206696 w 1496406"/>
              <a:gd name="connsiteY9" fmla="*/ 766890 h 1426566"/>
              <a:gd name="connsiteX10" fmla="*/ 1492983 w 1496406"/>
              <a:gd name="connsiteY10" fmla="*/ 1401591 h 1426566"/>
              <a:gd name="connsiteX0" fmla="*/ 1492983 w 1496406"/>
              <a:gd name="connsiteY0" fmla="*/ 1394367 h 1419342"/>
              <a:gd name="connsiteX1" fmla="*/ 831030 w 1496406"/>
              <a:gd name="connsiteY1" fmla="*/ 1305690 h 1419342"/>
              <a:gd name="connsiteX2" fmla="*/ 288720 w 1496406"/>
              <a:gd name="connsiteY2" fmla="*/ 1227169 h 1419342"/>
              <a:gd name="connsiteX3" fmla="*/ 3442 w 1496406"/>
              <a:gd name="connsiteY3" fmla="*/ 627441 h 1419342"/>
              <a:gd name="connsiteX4" fmla="*/ 160422 w 1496406"/>
              <a:gd name="connsiteY4" fmla="*/ 187870 h 1419342"/>
              <a:gd name="connsiteX5" fmla="*/ 585277 w 1496406"/>
              <a:gd name="connsiteY5" fmla="*/ 4534 h 1419342"/>
              <a:gd name="connsiteX6" fmla="*/ 728028 w 1496406"/>
              <a:gd name="connsiteY6" fmla="*/ 69781 h 1419342"/>
              <a:gd name="connsiteX7" fmla="*/ 919939 w 1496406"/>
              <a:gd name="connsiteY7" fmla="*/ 222535 h 1419342"/>
              <a:gd name="connsiteX8" fmla="*/ 1039024 w 1496406"/>
              <a:gd name="connsiteY8" fmla="*/ 450715 h 1419342"/>
              <a:gd name="connsiteX9" fmla="*/ 1206696 w 1496406"/>
              <a:gd name="connsiteY9" fmla="*/ 759666 h 1419342"/>
              <a:gd name="connsiteX10" fmla="*/ 1492983 w 1496406"/>
              <a:gd name="connsiteY10" fmla="*/ 1394367 h 1419342"/>
              <a:gd name="connsiteX0" fmla="*/ 1494458 w 1497881"/>
              <a:gd name="connsiteY0" fmla="*/ 1394367 h 1421078"/>
              <a:gd name="connsiteX1" fmla="*/ 832505 w 1497881"/>
              <a:gd name="connsiteY1" fmla="*/ 1305690 h 1421078"/>
              <a:gd name="connsiteX2" fmla="*/ 117976 w 1497881"/>
              <a:gd name="connsiteY2" fmla="*/ 1139066 h 1421078"/>
              <a:gd name="connsiteX3" fmla="*/ 4917 w 1497881"/>
              <a:gd name="connsiteY3" fmla="*/ 627441 h 1421078"/>
              <a:gd name="connsiteX4" fmla="*/ 161897 w 1497881"/>
              <a:gd name="connsiteY4" fmla="*/ 187870 h 1421078"/>
              <a:gd name="connsiteX5" fmla="*/ 586752 w 1497881"/>
              <a:gd name="connsiteY5" fmla="*/ 4534 h 1421078"/>
              <a:gd name="connsiteX6" fmla="*/ 729503 w 1497881"/>
              <a:gd name="connsiteY6" fmla="*/ 69781 h 1421078"/>
              <a:gd name="connsiteX7" fmla="*/ 921414 w 1497881"/>
              <a:gd name="connsiteY7" fmla="*/ 222535 h 1421078"/>
              <a:gd name="connsiteX8" fmla="*/ 1040499 w 1497881"/>
              <a:gd name="connsiteY8" fmla="*/ 450715 h 1421078"/>
              <a:gd name="connsiteX9" fmla="*/ 1208171 w 1497881"/>
              <a:gd name="connsiteY9" fmla="*/ 759666 h 1421078"/>
              <a:gd name="connsiteX10" fmla="*/ 1494458 w 1497881"/>
              <a:gd name="connsiteY10" fmla="*/ 1394367 h 1421078"/>
              <a:gd name="connsiteX0" fmla="*/ 1494458 w 1516319"/>
              <a:gd name="connsiteY0" fmla="*/ 1394367 h 1421078"/>
              <a:gd name="connsiteX1" fmla="*/ 832505 w 1516319"/>
              <a:gd name="connsiteY1" fmla="*/ 1305690 h 1421078"/>
              <a:gd name="connsiteX2" fmla="*/ 117976 w 1516319"/>
              <a:gd name="connsiteY2" fmla="*/ 1139066 h 1421078"/>
              <a:gd name="connsiteX3" fmla="*/ 4917 w 1516319"/>
              <a:gd name="connsiteY3" fmla="*/ 627441 h 1421078"/>
              <a:gd name="connsiteX4" fmla="*/ 161897 w 1516319"/>
              <a:gd name="connsiteY4" fmla="*/ 187870 h 1421078"/>
              <a:gd name="connsiteX5" fmla="*/ 586752 w 1516319"/>
              <a:gd name="connsiteY5" fmla="*/ 4534 h 1421078"/>
              <a:gd name="connsiteX6" fmla="*/ 729503 w 1516319"/>
              <a:gd name="connsiteY6" fmla="*/ 69781 h 1421078"/>
              <a:gd name="connsiteX7" fmla="*/ 921414 w 1516319"/>
              <a:gd name="connsiteY7" fmla="*/ 222535 h 1421078"/>
              <a:gd name="connsiteX8" fmla="*/ 1040499 w 1516319"/>
              <a:gd name="connsiteY8" fmla="*/ 450715 h 1421078"/>
              <a:gd name="connsiteX9" fmla="*/ 1470405 w 1516319"/>
              <a:gd name="connsiteY9" fmla="*/ 873972 h 1421078"/>
              <a:gd name="connsiteX10" fmla="*/ 1494458 w 1516319"/>
              <a:gd name="connsiteY10" fmla="*/ 1394367 h 1421078"/>
              <a:gd name="connsiteX0" fmla="*/ 1657689 w 1664471"/>
              <a:gd name="connsiteY0" fmla="*/ 1512914 h 1530462"/>
              <a:gd name="connsiteX1" fmla="*/ 832505 w 1664471"/>
              <a:gd name="connsiteY1" fmla="*/ 1305690 h 1530462"/>
              <a:gd name="connsiteX2" fmla="*/ 117976 w 1664471"/>
              <a:gd name="connsiteY2" fmla="*/ 1139066 h 1530462"/>
              <a:gd name="connsiteX3" fmla="*/ 4917 w 1664471"/>
              <a:gd name="connsiteY3" fmla="*/ 627441 h 1530462"/>
              <a:gd name="connsiteX4" fmla="*/ 161897 w 1664471"/>
              <a:gd name="connsiteY4" fmla="*/ 187870 h 1530462"/>
              <a:gd name="connsiteX5" fmla="*/ 586752 w 1664471"/>
              <a:gd name="connsiteY5" fmla="*/ 4534 h 1530462"/>
              <a:gd name="connsiteX6" fmla="*/ 729503 w 1664471"/>
              <a:gd name="connsiteY6" fmla="*/ 69781 h 1530462"/>
              <a:gd name="connsiteX7" fmla="*/ 921414 w 1664471"/>
              <a:gd name="connsiteY7" fmla="*/ 222535 h 1530462"/>
              <a:gd name="connsiteX8" fmla="*/ 1040499 w 1664471"/>
              <a:gd name="connsiteY8" fmla="*/ 450715 h 1530462"/>
              <a:gd name="connsiteX9" fmla="*/ 1470405 w 1664471"/>
              <a:gd name="connsiteY9" fmla="*/ 873972 h 1530462"/>
              <a:gd name="connsiteX10" fmla="*/ 1657689 w 1664471"/>
              <a:gd name="connsiteY10" fmla="*/ 1512914 h 1530462"/>
              <a:gd name="connsiteX0" fmla="*/ 1530422 w 1549436"/>
              <a:gd name="connsiteY0" fmla="*/ 1401196 h 1427131"/>
              <a:gd name="connsiteX1" fmla="*/ 832505 w 1549436"/>
              <a:gd name="connsiteY1" fmla="*/ 1305690 h 1427131"/>
              <a:gd name="connsiteX2" fmla="*/ 117976 w 1549436"/>
              <a:gd name="connsiteY2" fmla="*/ 1139066 h 1427131"/>
              <a:gd name="connsiteX3" fmla="*/ 4917 w 1549436"/>
              <a:gd name="connsiteY3" fmla="*/ 627441 h 1427131"/>
              <a:gd name="connsiteX4" fmla="*/ 161897 w 1549436"/>
              <a:gd name="connsiteY4" fmla="*/ 187870 h 1427131"/>
              <a:gd name="connsiteX5" fmla="*/ 586752 w 1549436"/>
              <a:gd name="connsiteY5" fmla="*/ 4534 h 1427131"/>
              <a:gd name="connsiteX6" fmla="*/ 729503 w 1549436"/>
              <a:gd name="connsiteY6" fmla="*/ 69781 h 1427131"/>
              <a:gd name="connsiteX7" fmla="*/ 921414 w 1549436"/>
              <a:gd name="connsiteY7" fmla="*/ 222535 h 1427131"/>
              <a:gd name="connsiteX8" fmla="*/ 1040499 w 1549436"/>
              <a:gd name="connsiteY8" fmla="*/ 450715 h 1427131"/>
              <a:gd name="connsiteX9" fmla="*/ 1470405 w 1549436"/>
              <a:gd name="connsiteY9" fmla="*/ 873972 h 1427131"/>
              <a:gd name="connsiteX10" fmla="*/ 1530422 w 1549436"/>
              <a:gd name="connsiteY10" fmla="*/ 1401196 h 1427131"/>
              <a:gd name="connsiteX0" fmla="*/ 1530422 w 1547922"/>
              <a:gd name="connsiteY0" fmla="*/ 1401196 h 1427131"/>
              <a:gd name="connsiteX1" fmla="*/ 832505 w 1547922"/>
              <a:gd name="connsiteY1" fmla="*/ 1305690 h 1427131"/>
              <a:gd name="connsiteX2" fmla="*/ 117976 w 1547922"/>
              <a:gd name="connsiteY2" fmla="*/ 1139066 h 1427131"/>
              <a:gd name="connsiteX3" fmla="*/ 4917 w 1547922"/>
              <a:gd name="connsiteY3" fmla="*/ 627441 h 1427131"/>
              <a:gd name="connsiteX4" fmla="*/ 161897 w 1547922"/>
              <a:gd name="connsiteY4" fmla="*/ 187870 h 1427131"/>
              <a:gd name="connsiteX5" fmla="*/ 586752 w 1547922"/>
              <a:gd name="connsiteY5" fmla="*/ 4534 h 1427131"/>
              <a:gd name="connsiteX6" fmla="*/ 729503 w 1547922"/>
              <a:gd name="connsiteY6" fmla="*/ 69781 h 1427131"/>
              <a:gd name="connsiteX7" fmla="*/ 921414 w 1547922"/>
              <a:gd name="connsiteY7" fmla="*/ 222535 h 1427131"/>
              <a:gd name="connsiteX8" fmla="*/ 1040499 w 1547922"/>
              <a:gd name="connsiteY8" fmla="*/ 450715 h 1427131"/>
              <a:gd name="connsiteX9" fmla="*/ 1464355 w 1547922"/>
              <a:gd name="connsiteY9" fmla="*/ 819831 h 1427131"/>
              <a:gd name="connsiteX10" fmla="*/ 1530422 w 1547922"/>
              <a:gd name="connsiteY10" fmla="*/ 1401196 h 1427131"/>
              <a:gd name="connsiteX0" fmla="*/ 1530422 w 1547922"/>
              <a:gd name="connsiteY0" fmla="*/ 1445088 h 1471023"/>
              <a:gd name="connsiteX1" fmla="*/ 832505 w 1547922"/>
              <a:gd name="connsiteY1" fmla="*/ 1349582 h 1471023"/>
              <a:gd name="connsiteX2" fmla="*/ 117976 w 1547922"/>
              <a:gd name="connsiteY2" fmla="*/ 1182958 h 1471023"/>
              <a:gd name="connsiteX3" fmla="*/ 4917 w 1547922"/>
              <a:gd name="connsiteY3" fmla="*/ 671333 h 1471023"/>
              <a:gd name="connsiteX4" fmla="*/ 161897 w 1547922"/>
              <a:gd name="connsiteY4" fmla="*/ 231762 h 1471023"/>
              <a:gd name="connsiteX5" fmla="*/ 586752 w 1547922"/>
              <a:gd name="connsiteY5" fmla="*/ 48426 h 1471023"/>
              <a:gd name="connsiteX6" fmla="*/ 729503 w 1547922"/>
              <a:gd name="connsiteY6" fmla="*/ 113673 h 1471023"/>
              <a:gd name="connsiteX7" fmla="*/ 1114175 w 1547922"/>
              <a:gd name="connsiteY7" fmla="*/ 15131 h 1471023"/>
              <a:gd name="connsiteX8" fmla="*/ 1040499 w 1547922"/>
              <a:gd name="connsiteY8" fmla="*/ 494607 h 1471023"/>
              <a:gd name="connsiteX9" fmla="*/ 1464355 w 1547922"/>
              <a:gd name="connsiteY9" fmla="*/ 863723 h 1471023"/>
              <a:gd name="connsiteX10" fmla="*/ 1530422 w 1547922"/>
              <a:gd name="connsiteY10" fmla="*/ 1445088 h 1471023"/>
              <a:gd name="connsiteX0" fmla="*/ 1530422 w 1547922"/>
              <a:gd name="connsiteY0" fmla="*/ 1596731 h 1622666"/>
              <a:gd name="connsiteX1" fmla="*/ 832505 w 1547922"/>
              <a:gd name="connsiteY1" fmla="*/ 1501225 h 1622666"/>
              <a:gd name="connsiteX2" fmla="*/ 117976 w 1547922"/>
              <a:gd name="connsiteY2" fmla="*/ 1334601 h 1622666"/>
              <a:gd name="connsiteX3" fmla="*/ 4917 w 1547922"/>
              <a:gd name="connsiteY3" fmla="*/ 822976 h 1622666"/>
              <a:gd name="connsiteX4" fmla="*/ 161897 w 1547922"/>
              <a:gd name="connsiteY4" fmla="*/ 383405 h 1622666"/>
              <a:gd name="connsiteX5" fmla="*/ 586752 w 1547922"/>
              <a:gd name="connsiteY5" fmla="*/ 200069 h 1622666"/>
              <a:gd name="connsiteX6" fmla="*/ 940934 w 1547922"/>
              <a:gd name="connsiteY6" fmla="*/ 332 h 1622666"/>
              <a:gd name="connsiteX7" fmla="*/ 1114175 w 1547922"/>
              <a:gd name="connsiteY7" fmla="*/ 166774 h 1622666"/>
              <a:gd name="connsiteX8" fmla="*/ 1040499 w 1547922"/>
              <a:gd name="connsiteY8" fmla="*/ 646250 h 1622666"/>
              <a:gd name="connsiteX9" fmla="*/ 1464355 w 1547922"/>
              <a:gd name="connsiteY9" fmla="*/ 1015366 h 1622666"/>
              <a:gd name="connsiteX10" fmla="*/ 1530422 w 1547922"/>
              <a:gd name="connsiteY10" fmla="*/ 1596731 h 1622666"/>
              <a:gd name="connsiteX0" fmla="*/ 1530422 w 1543835"/>
              <a:gd name="connsiteY0" fmla="*/ 1596689 h 1622624"/>
              <a:gd name="connsiteX1" fmla="*/ 832505 w 1543835"/>
              <a:gd name="connsiteY1" fmla="*/ 1501183 h 1622624"/>
              <a:gd name="connsiteX2" fmla="*/ 117976 w 1543835"/>
              <a:gd name="connsiteY2" fmla="*/ 1334559 h 1622624"/>
              <a:gd name="connsiteX3" fmla="*/ 4917 w 1543835"/>
              <a:gd name="connsiteY3" fmla="*/ 822934 h 1622624"/>
              <a:gd name="connsiteX4" fmla="*/ 161897 w 1543835"/>
              <a:gd name="connsiteY4" fmla="*/ 383363 h 1622624"/>
              <a:gd name="connsiteX5" fmla="*/ 586752 w 1543835"/>
              <a:gd name="connsiteY5" fmla="*/ 200027 h 1622624"/>
              <a:gd name="connsiteX6" fmla="*/ 940934 w 1543835"/>
              <a:gd name="connsiteY6" fmla="*/ 290 h 1622624"/>
              <a:gd name="connsiteX7" fmla="*/ 1114175 w 1543835"/>
              <a:gd name="connsiteY7" fmla="*/ 166732 h 1622624"/>
              <a:gd name="connsiteX8" fmla="*/ 1182911 w 1543835"/>
              <a:gd name="connsiteY8" fmla="*/ 583031 h 1622624"/>
              <a:gd name="connsiteX9" fmla="*/ 1464355 w 1543835"/>
              <a:gd name="connsiteY9" fmla="*/ 1015324 h 1622624"/>
              <a:gd name="connsiteX10" fmla="*/ 1530422 w 1543835"/>
              <a:gd name="connsiteY10" fmla="*/ 1596689 h 1622624"/>
              <a:gd name="connsiteX0" fmla="*/ 1530422 w 1543835"/>
              <a:gd name="connsiteY0" fmla="*/ 1597506 h 1623441"/>
              <a:gd name="connsiteX1" fmla="*/ 832505 w 1543835"/>
              <a:gd name="connsiteY1" fmla="*/ 1502000 h 1623441"/>
              <a:gd name="connsiteX2" fmla="*/ 117976 w 1543835"/>
              <a:gd name="connsiteY2" fmla="*/ 1335376 h 1623441"/>
              <a:gd name="connsiteX3" fmla="*/ 4917 w 1543835"/>
              <a:gd name="connsiteY3" fmla="*/ 823751 h 1623441"/>
              <a:gd name="connsiteX4" fmla="*/ 161897 w 1543835"/>
              <a:gd name="connsiteY4" fmla="*/ 384180 h 1623441"/>
              <a:gd name="connsiteX5" fmla="*/ 586752 w 1543835"/>
              <a:gd name="connsiteY5" fmla="*/ 200844 h 1623441"/>
              <a:gd name="connsiteX6" fmla="*/ 940934 w 1543835"/>
              <a:gd name="connsiteY6" fmla="*/ 1107 h 1623441"/>
              <a:gd name="connsiteX7" fmla="*/ 1176046 w 1543835"/>
              <a:gd name="connsiteY7" fmla="*/ 142805 h 1623441"/>
              <a:gd name="connsiteX8" fmla="*/ 1182911 w 1543835"/>
              <a:gd name="connsiteY8" fmla="*/ 583848 h 1623441"/>
              <a:gd name="connsiteX9" fmla="*/ 1464355 w 1543835"/>
              <a:gd name="connsiteY9" fmla="*/ 1016141 h 1623441"/>
              <a:gd name="connsiteX10" fmla="*/ 1530422 w 1543835"/>
              <a:gd name="connsiteY10" fmla="*/ 1597506 h 1623441"/>
              <a:gd name="connsiteX0" fmla="*/ 1833034 w 1846447"/>
              <a:gd name="connsiteY0" fmla="*/ 1597506 h 1623441"/>
              <a:gd name="connsiteX1" fmla="*/ 1135117 w 1846447"/>
              <a:gd name="connsiteY1" fmla="*/ 1502000 h 1623441"/>
              <a:gd name="connsiteX2" fmla="*/ 420588 w 1846447"/>
              <a:gd name="connsiteY2" fmla="*/ 1335376 h 1623441"/>
              <a:gd name="connsiteX3" fmla="*/ 164 w 1846447"/>
              <a:gd name="connsiteY3" fmla="*/ 772473 h 1623441"/>
              <a:gd name="connsiteX4" fmla="*/ 464509 w 1846447"/>
              <a:gd name="connsiteY4" fmla="*/ 384180 h 1623441"/>
              <a:gd name="connsiteX5" fmla="*/ 889364 w 1846447"/>
              <a:gd name="connsiteY5" fmla="*/ 200844 h 1623441"/>
              <a:gd name="connsiteX6" fmla="*/ 1243546 w 1846447"/>
              <a:gd name="connsiteY6" fmla="*/ 1107 h 1623441"/>
              <a:gd name="connsiteX7" fmla="*/ 1478658 w 1846447"/>
              <a:gd name="connsiteY7" fmla="*/ 142805 h 1623441"/>
              <a:gd name="connsiteX8" fmla="*/ 1485523 w 1846447"/>
              <a:gd name="connsiteY8" fmla="*/ 583848 h 1623441"/>
              <a:gd name="connsiteX9" fmla="*/ 1766967 w 1846447"/>
              <a:gd name="connsiteY9" fmla="*/ 1016141 h 1623441"/>
              <a:gd name="connsiteX10" fmla="*/ 1833034 w 1846447"/>
              <a:gd name="connsiteY10" fmla="*/ 1597506 h 1623441"/>
              <a:gd name="connsiteX0" fmla="*/ 1832950 w 1846363"/>
              <a:gd name="connsiteY0" fmla="*/ 1597506 h 1623441"/>
              <a:gd name="connsiteX1" fmla="*/ 1135033 w 1846363"/>
              <a:gd name="connsiteY1" fmla="*/ 1502000 h 1623441"/>
              <a:gd name="connsiteX2" fmla="*/ 420504 w 1846363"/>
              <a:gd name="connsiteY2" fmla="*/ 1335376 h 1623441"/>
              <a:gd name="connsiteX3" fmla="*/ 80 w 1846363"/>
              <a:gd name="connsiteY3" fmla="*/ 772473 h 1623441"/>
              <a:gd name="connsiteX4" fmla="*/ 450744 w 1846363"/>
              <a:gd name="connsiteY4" fmla="*/ 346101 h 1623441"/>
              <a:gd name="connsiteX5" fmla="*/ 889280 w 1846363"/>
              <a:gd name="connsiteY5" fmla="*/ 200844 h 1623441"/>
              <a:gd name="connsiteX6" fmla="*/ 1243462 w 1846363"/>
              <a:gd name="connsiteY6" fmla="*/ 1107 h 1623441"/>
              <a:gd name="connsiteX7" fmla="*/ 1478574 w 1846363"/>
              <a:gd name="connsiteY7" fmla="*/ 142805 h 1623441"/>
              <a:gd name="connsiteX8" fmla="*/ 1485439 w 1846363"/>
              <a:gd name="connsiteY8" fmla="*/ 583848 h 1623441"/>
              <a:gd name="connsiteX9" fmla="*/ 1766883 w 1846363"/>
              <a:gd name="connsiteY9" fmla="*/ 1016141 h 1623441"/>
              <a:gd name="connsiteX10" fmla="*/ 1832950 w 1846363"/>
              <a:gd name="connsiteY10" fmla="*/ 1597506 h 1623441"/>
              <a:gd name="connsiteX0" fmla="*/ 1832950 w 1846363"/>
              <a:gd name="connsiteY0" fmla="*/ 1599576 h 1625511"/>
              <a:gd name="connsiteX1" fmla="*/ 1135033 w 1846363"/>
              <a:gd name="connsiteY1" fmla="*/ 1504070 h 1625511"/>
              <a:gd name="connsiteX2" fmla="*/ 420504 w 1846363"/>
              <a:gd name="connsiteY2" fmla="*/ 1337446 h 1625511"/>
              <a:gd name="connsiteX3" fmla="*/ 80 w 1846363"/>
              <a:gd name="connsiteY3" fmla="*/ 774543 h 1625511"/>
              <a:gd name="connsiteX4" fmla="*/ 450744 w 1846363"/>
              <a:gd name="connsiteY4" fmla="*/ 348171 h 1625511"/>
              <a:gd name="connsiteX5" fmla="*/ 889280 w 1846363"/>
              <a:gd name="connsiteY5" fmla="*/ 202914 h 1625511"/>
              <a:gd name="connsiteX6" fmla="*/ 1243462 w 1846363"/>
              <a:gd name="connsiteY6" fmla="*/ 3177 h 1625511"/>
              <a:gd name="connsiteX7" fmla="*/ 1288022 w 1846363"/>
              <a:gd name="connsiteY7" fmla="*/ 373741 h 1625511"/>
              <a:gd name="connsiteX8" fmla="*/ 1485439 w 1846363"/>
              <a:gd name="connsiteY8" fmla="*/ 585918 h 1625511"/>
              <a:gd name="connsiteX9" fmla="*/ 1766883 w 1846363"/>
              <a:gd name="connsiteY9" fmla="*/ 1018211 h 1625511"/>
              <a:gd name="connsiteX10" fmla="*/ 1832950 w 1846363"/>
              <a:gd name="connsiteY10" fmla="*/ 1599576 h 1625511"/>
              <a:gd name="connsiteX0" fmla="*/ 1832950 w 1846363"/>
              <a:gd name="connsiteY0" fmla="*/ 1577318 h 1603253"/>
              <a:gd name="connsiteX1" fmla="*/ 1135033 w 1846363"/>
              <a:gd name="connsiteY1" fmla="*/ 1481812 h 1603253"/>
              <a:gd name="connsiteX2" fmla="*/ 420504 w 1846363"/>
              <a:gd name="connsiteY2" fmla="*/ 1315188 h 1603253"/>
              <a:gd name="connsiteX3" fmla="*/ 80 w 1846363"/>
              <a:gd name="connsiteY3" fmla="*/ 752285 h 1603253"/>
              <a:gd name="connsiteX4" fmla="*/ 450744 w 1846363"/>
              <a:gd name="connsiteY4" fmla="*/ 325913 h 1603253"/>
              <a:gd name="connsiteX5" fmla="*/ 889280 w 1846363"/>
              <a:gd name="connsiteY5" fmla="*/ 180656 h 1603253"/>
              <a:gd name="connsiteX6" fmla="*/ 1197856 w 1846363"/>
              <a:gd name="connsiteY6" fmla="*/ 3523 h 1603253"/>
              <a:gd name="connsiteX7" fmla="*/ 1288022 w 1846363"/>
              <a:gd name="connsiteY7" fmla="*/ 351483 h 1603253"/>
              <a:gd name="connsiteX8" fmla="*/ 1485439 w 1846363"/>
              <a:gd name="connsiteY8" fmla="*/ 563660 h 1603253"/>
              <a:gd name="connsiteX9" fmla="*/ 1766883 w 1846363"/>
              <a:gd name="connsiteY9" fmla="*/ 995953 h 1603253"/>
              <a:gd name="connsiteX10" fmla="*/ 1832950 w 1846363"/>
              <a:gd name="connsiteY10" fmla="*/ 1577318 h 1603253"/>
              <a:gd name="connsiteX0" fmla="*/ 1832950 w 1846363"/>
              <a:gd name="connsiteY0" fmla="*/ 1586585 h 1612520"/>
              <a:gd name="connsiteX1" fmla="*/ 1135033 w 1846363"/>
              <a:gd name="connsiteY1" fmla="*/ 1491079 h 1612520"/>
              <a:gd name="connsiteX2" fmla="*/ 420504 w 1846363"/>
              <a:gd name="connsiteY2" fmla="*/ 1324455 h 1612520"/>
              <a:gd name="connsiteX3" fmla="*/ 80 w 1846363"/>
              <a:gd name="connsiteY3" fmla="*/ 761552 h 1612520"/>
              <a:gd name="connsiteX4" fmla="*/ 450744 w 1846363"/>
              <a:gd name="connsiteY4" fmla="*/ 335180 h 1612520"/>
              <a:gd name="connsiteX5" fmla="*/ 819776 w 1846363"/>
              <a:gd name="connsiteY5" fmla="*/ 99974 h 1612520"/>
              <a:gd name="connsiteX6" fmla="*/ 1197856 w 1846363"/>
              <a:gd name="connsiteY6" fmla="*/ 12790 h 1612520"/>
              <a:gd name="connsiteX7" fmla="*/ 1288022 w 1846363"/>
              <a:gd name="connsiteY7" fmla="*/ 360750 h 1612520"/>
              <a:gd name="connsiteX8" fmla="*/ 1485439 w 1846363"/>
              <a:gd name="connsiteY8" fmla="*/ 572927 h 1612520"/>
              <a:gd name="connsiteX9" fmla="*/ 1766883 w 1846363"/>
              <a:gd name="connsiteY9" fmla="*/ 1005220 h 1612520"/>
              <a:gd name="connsiteX10" fmla="*/ 1832950 w 1846363"/>
              <a:gd name="connsiteY10" fmla="*/ 1586585 h 1612520"/>
              <a:gd name="connsiteX0" fmla="*/ 1927142 w 1940555"/>
              <a:gd name="connsiteY0" fmla="*/ 1586585 h 1612520"/>
              <a:gd name="connsiteX1" fmla="*/ 1229225 w 1940555"/>
              <a:gd name="connsiteY1" fmla="*/ 1491079 h 1612520"/>
              <a:gd name="connsiteX2" fmla="*/ 514696 w 1940555"/>
              <a:gd name="connsiteY2" fmla="*/ 1324455 h 1612520"/>
              <a:gd name="connsiteX3" fmla="*/ 59 w 1940555"/>
              <a:gd name="connsiteY3" fmla="*/ 855933 h 1612520"/>
              <a:gd name="connsiteX4" fmla="*/ 544936 w 1940555"/>
              <a:gd name="connsiteY4" fmla="*/ 335180 h 1612520"/>
              <a:gd name="connsiteX5" fmla="*/ 913968 w 1940555"/>
              <a:gd name="connsiteY5" fmla="*/ 99974 h 1612520"/>
              <a:gd name="connsiteX6" fmla="*/ 1292048 w 1940555"/>
              <a:gd name="connsiteY6" fmla="*/ 12790 h 1612520"/>
              <a:gd name="connsiteX7" fmla="*/ 1382214 w 1940555"/>
              <a:gd name="connsiteY7" fmla="*/ 360750 h 1612520"/>
              <a:gd name="connsiteX8" fmla="*/ 1579631 w 1940555"/>
              <a:gd name="connsiteY8" fmla="*/ 572927 h 1612520"/>
              <a:gd name="connsiteX9" fmla="*/ 1861075 w 1940555"/>
              <a:gd name="connsiteY9" fmla="*/ 1005220 h 1612520"/>
              <a:gd name="connsiteX10" fmla="*/ 1927142 w 1940555"/>
              <a:gd name="connsiteY10" fmla="*/ 1586585 h 1612520"/>
              <a:gd name="connsiteX0" fmla="*/ 1927112 w 1940525"/>
              <a:gd name="connsiteY0" fmla="*/ 1586585 h 1614139"/>
              <a:gd name="connsiteX1" fmla="*/ 1229195 w 1940525"/>
              <a:gd name="connsiteY1" fmla="*/ 1491079 h 1614139"/>
              <a:gd name="connsiteX2" fmla="*/ 523902 w 1940525"/>
              <a:gd name="connsiteY2" fmla="*/ 1246620 h 1614139"/>
              <a:gd name="connsiteX3" fmla="*/ 29 w 1940525"/>
              <a:gd name="connsiteY3" fmla="*/ 855933 h 1614139"/>
              <a:gd name="connsiteX4" fmla="*/ 544906 w 1940525"/>
              <a:gd name="connsiteY4" fmla="*/ 335180 h 1614139"/>
              <a:gd name="connsiteX5" fmla="*/ 913938 w 1940525"/>
              <a:gd name="connsiteY5" fmla="*/ 99974 h 1614139"/>
              <a:gd name="connsiteX6" fmla="*/ 1292018 w 1940525"/>
              <a:gd name="connsiteY6" fmla="*/ 12790 h 1614139"/>
              <a:gd name="connsiteX7" fmla="*/ 1382184 w 1940525"/>
              <a:gd name="connsiteY7" fmla="*/ 360750 h 1614139"/>
              <a:gd name="connsiteX8" fmla="*/ 1579601 w 1940525"/>
              <a:gd name="connsiteY8" fmla="*/ 572927 h 1614139"/>
              <a:gd name="connsiteX9" fmla="*/ 1861045 w 1940525"/>
              <a:gd name="connsiteY9" fmla="*/ 1005220 h 1614139"/>
              <a:gd name="connsiteX10" fmla="*/ 1927112 w 1940525"/>
              <a:gd name="connsiteY10" fmla="*/ 1586585 h 1614139"/>
              <a:gd name="connsiteX0" fmla="*/ 1525450 w 1861290"/>
              <a:gd name="connsiteY0" fmla="*/ 1446332 h 1513242"/>
              <a:gd name="connsiteX1" fmla="*/ 1229195 w 1861290"/>
              <a:gd name="connsiteY1" fmla="*/ 1491079 h 1513242"/>
              <a:gd name="connsiteX2" fmla="*/ 523902 w 1861290"/>
              <a:gd name="connsiteY2" fmla="*/ 1246620 h 1513242"/>
              <a:gd name="connsiteX3" fmla="*/ 29 w 1861290"/>
              <a:gd name="connsiteY3" fmla="*/ 855933 h 1513242"/>
              <a:gd name="connsiteX4" fmla="*/ 544906 w 1861290"/>
              <a:gd name="connsiteY4" fmla="*/ 335180 h 1513242"/>
              <a:gd name="connsiteX5" fmla="*/ 913938 w 1861290"/>
              <a:gd name="connsiteY5" fmla="*/ 99974 h 1513242"/>
              <a:gd name="connsiteX6" fmla="*/ 1292018 w 1861290"/>
              <a:gd name="connsiteY6" fmla="*/ 12790 h 1513242"/>
              <a:gd name="connsiteX7" fmla="*/ 1382184 w 1861290"/>
              <a:gd name="connsiteY7" fmla="*/ 360750 h 1513242"/>
              <a:gd name="connsiteX8" fmla="*/ 1579601 w 1861290"/>
              <a:gd name="connsiteY8" fmla="*/ 572927 h 1513242"/>
              <a:gd name="connsiteX9" fmla="*/ 1861045 w 1861290"/>
              <a:gd name="connsiteY9" fmla="*/ 1005220 h 1513242"/>
              <a:gd name="connsiteX10" fmla="*/ 1525450 w 1861290"/>
              <a:gd name="connsiteY10" fmla="*/ 1446332 h 1513242"/>
              <a:gd name="connsiteX0" fmla="*/ 1605555 w 1941395"/>
              <a:gd name="connsiteY0" fmla="*/ 1446332 h 1513242"/>
              <a:gd name="connsiteX1" fmla="*/ 1309300 w 1941395"/>
              <a:gd name="connsiteY1" fmla="*/ 1491079 h 1513242"/>
              <a:gd name="connsiteX2" fmla="*/ 604007 w 1941395"/>
              <a:gd name="connsiteY2" fmla="*/ 1246620 h 1513242"/>
              <a:gd name="connsiteX3" fmla="*/ 23 w 1941395"/>
              <a:gd name="connsiteY3" fmla="*/ 840005 h 1513242"/>
              <a:gd name="connsiteX4" fmla="*/ 625011 w 1941395"/>
              <a:gd name="connsiteY4" fmla="*/ 335180 h 1513242"/>
              <a:gd name="connsiteX5" fmla="*/ 994043 w 1941395"/>
              <a:gd name="connsiteY5" fmla="*/ 99974 h 1513242"/>
              <a:gd name="connsiteX6" fmla="*/ 1372123 w 1941395"/>
              <a:gd name="connsiteY6" fmla="*/ 12790 h 1513242"/>
              <a:gd name="connsiteX7" fmla="*/ 1462289 w 1941395"/>
              <a:gd name="connsiteY7" fmla="*/ 360750 h 1513242"/>
              <a:gd name="connsiteX8" fmla="*/ 1659706 w 1941395"/>
              <a:gd name="connsiteY8" fmla="*/ 572927 h 1513242"/>
              <a:gd name="connsiteX9" fmla="*/ 1941150 w 1941395"/>
              <a:gd name="connsiteY9" fmla="*/ 1005220 h 1513242"/>
              <a:gd name="connsiteX10" fmla="*/ 1605555 w 1941395"/>
              <a:gd name="connsiteY10" fmla="*/ 1446332 h 1513242"/>
              <a:gd name="connsiteX0" fmla="*/ 1624287 w 1960127"/>
              <a:gd name="connsiteY0" fmla="*/ 1446332 h 1513242"/>
              <a:gd name="connsiteX1" fmla="*/ 1328032 w 1960127"/>
              <a:gd name="connsiteY1" fmla="*/ 1491079 h 1513242"/>
              <a:gd name="connsiteX2" fmla="*/ 622739 w 1960127"/>
              <a:gd name="connsiteY2" fmla="*/ 1246620 h 1513242"/>
              <a:gd name="connsiteX3" fmla="*/ 204247 w 1960127"/>
              <a:gd name="connsiteY3" fmla="*/ 1121682 h 1513242"/>
              <a:gd name="connsiteX4" fmla="*/ 18755 w 1960127"/>
              <a:gd name="connsiteY4" fmla="*/ 840005 h 1513242"/>
              <a:gd name="connsiteX5" fmla="*/ 643743 w 1960127"/>
              <a:gd name="connsiteY5" fmla="*/ 335180 h 1513242"/>
              <a:gd name="connsiteX6" fmla="*/ 1012775 w 1960127"/>
              <a:gd name="connsiteY6" fmla="*/ 99974 h 1513242"/>
              <a:gd name="connsiteX7" fmla="*/ 1390855 w 1960127"/>
              <a:gd name="connsiteY7" fmla="*/ 12790 h 1513242"/>
              <a:gd name="connsiteX8" fmla="*/ 1481021 w 1960127"/>
              <a:gd name="connsiteY8" fmla="*/ 360750 h 1513242"/>
              <a:gd name="connsiteX9" fmla="*/ 1678438 w 1960127"/>
              <a:gd name="connsiteY9" fmla="*/ 572927 h 1513242"/>
              <a:gd name="connsiteX10" fmla="*/ 1959882 w 1960127"/>
              <a:gd name="connsiteY10" fmla="*/ 1005220 h 1513242"/>
              <a:gd name="connsiteX11" fmla="*/ 1624287 w 1960127"/>
              <a:gd name="connsiteY11" fmla="*/ 1446332 h 1513242"/>
              <a:gd name="connsiteX0" fmla="*/ 1624287 w 1689937"/>
              <a:gd name="connsiteY0" fmla="*/ 1446332 h 1513242"/>
              <a:gd name="connsiteX1" fmla="*/ 1328032 w 1689937"/>
              <a:gd name="connsiteY1" fmla="*/ 1491079 h 1513242"/>
              <a:gd name="connsiteX2" fmla="*/ 622739 w 1689937"/>
              <a:gd name="connsiteY2" fmla="*/ 1246620 h 1513242"/>
              <a:gd name="connsiteX3" fmla="*/ 204247 w 1689937"/>
              <a:gd name="connsiteY3" fmla="*/ 1121682 h 1513242"/>
              <a:gd name="connsiteX4" fmla="*/ 18755 w 1689937"/>
              <a:gd name="connsiteY4" fmla="*/ 840005 h 1513242"/>
              <a:gd name="connsiteX5" fmla="*/ 643743 w 1689937"/>
              <a:gd name="connsiteY5" fmla="*/ 335180 h 1513242"/>
              <a:gd name="connsiteX6" fmla="*/ 1012775 w 1689937"/>
              <a:gd name="connsiteY6" fmla="*/ 99974 h 1513242"/>
              <a:gd name="connsiteX7" fmla="*/ 1390855 w 1689937"/>
              <a:gd name="connsiteY7" fmla="*/ 12790 h 1513242"/>
              <a:gd name="connsiteX8" fmla="*/ 1481021 w 1689937"/>
              <a:gd name="connsiteY8" fmla="*/ 360750 h 1513242"/>
              <a:gd name="connsiteX9" fmla="*/ 1678438 w 1689937"/>
              <a:gd name="connsiteY9" fmla="*/ 572927 h 1513242"/>
              <a:gd name="connsiteX10" fmla="*/ 1601152 w 1689937"/>
              <a:gd name="connsiteY10" fmla="*/ 1116694 h 1513242"/>
              <a:gd name="connsiteX11" fmla="*/ 1624287 w 1689937"/>
              <a:gd name="connsiteY11" fmla="*/ 1446332 h 1513242"/>
              <a:gd name="connsiteX0" fmla="*/ 1624287 w 1686711"/>
              <a:gd name="connsiteY0" fmla="*/ 1446332 h 1513242"/>
              <a:gd name="connsiteX1" fmla="*/ 1328032 w 1686711"/>
              <a:gd name="connsiteY1" fmla="*/ 1491079 h 1513242"/>
              <a:gd name="connsiteX2" fmla="*/ 622739 w 1686711"/>
              <a:gd name="connsiteY2" fmla="*/ 1246620 h 1513242"/>
              <a:gd name="connsiteX3" fmla="*/ 204247 w 1686711"/>
              <a:gd name="connsiteY3" fmla="*/ 1121682 h 1513242"/>
              <a:gd name="connsiteX4" fmla="*/ 18755 w 1686711"/>
              <a:gd name="connsiteY4" fmla="*/ 840005 h 1513242"/>
              <a:gd name="connsiteX5" fmla="*/ 643743 w 1686711"/>
              <a:gd name="connsiteY5" fmla="*/ 335180 h 1513242"/>
              <a:gd name="connsiteX6" fmla="*/ 1012775 w 1686711"/>
              <a:gd name="connsiteY6" fmla="*/ 99974 h 1513242"/>
              <a:gd name="connsiteX7" fmla="*/ 1390855 w 1686711"/>
              <a:gd name="connsiteY7" fmla="*/ 12790 h 1513242"/>
              <a:gd name="connsiteX8" fmla="*/ 1481021 w 1686711"/>
              <a:gd name="connsiteY8" fmla="*/ 360750 h 1513242"/>
              <a:gd name="connsiteX9" fmla="*/ 1678438 w 1686711"/>
              <a:gd name="connsiteY9" fmla="*/ 572927 h 1513242"/>
              <a:gd name="connsiteX10" fmla="*/ 1542743 w 1686711"/>
              <a:gd name="connsiteY10" fmla="*/ 1098892 h 1513242"/>
              <a:gd name="connsiteX11" fmla="*/ 1624287 w 1686711"/>
              <a:gd name="connsiteY11" fmla="*/ 1446332 h 1513242"/>
              <a:gd name="connsiteX0" fmla="*/ 1343094 w 1688942"/>
              <a:gd name="connsiteY0" fmla="*/ 1339261 h 1492899"/>
              <a:gd name="connsiteX1" fmla="*/ 1328032 w 1688942"/>
              <a:gd name="connsiteY1" fmla="*/ 1491079 h 1492899"/>
              <a:gd name="connsiteX2" fmla="*/ 622739 w 1688942"/>
              <a:gd name="connsiteY2" fmla="*/ 1246620 h 1492899"/>
              <a:gd name="connsiteX3" fmla="*/ 204247 w 1688942"/>
              <a:gd name="connsiteY3" fmla="*/ 1121682 h 1492899"/>
              <a:gd name="connsiteX4" fmla="*/ 18755 w 1688942"/>
              <a:gd name="connsiteY4" fmla="*/ 840005 h 1492899"/>
              <a:gd name="connsiteX5" fmla="*/ 643743 w 1688942"/>
              <a:gd name="connsiteY5" fmla="*/ 335180 h 1492899"/>
              <a:gd name="connsiteX6" fmla="*/ 1012775 w 1688942"/>
              <a:gd name="connsiteY6" fmla="*/ 99974 h 1492899"/>
              <a:gd name="connsiteX7" fmla="*/ 1390855 w 1688942"/>
              <a:gd name="connsiteY7" fmla="*/ 12790 h 1492899"/>
              <a:gd name="connsiteX8" fmla="*/ 1481021 w 1688942"/>
              <a:gd name="connsiteY8" fmla="*/ 360750 h 1492899"/>
              <a:gd name="connsiteX9" fmla="*/ 1678438 w 1688942"/>
              <a:gd name="connsiteY9" fmla="*/ 572927 h 1492899"/>
              <a:gd name="connsiteX10" fmla="*/ 1542743 w 1688942"/>
              <a:gd name="connsiteY10" fmla="*/ 1098892 h 1492899"/>
              <a:gd name="connsiteX11" fmla="*/ 1343094 w 1688942"/>
              <a:gd name="connsiteY11" fmla="*/ 1339261 h 1492899"/>
              <a:gd name="connsiteX0" fmla="*/ 1343094 w 1688942"/>
              <a:gd name="connsiteY0" fmla="*/ 1339261 h 1394939"/>
              <a:gd name="connsiteX1" fmla="*/ 1165886 w 1688942"/>
              <a:gd name="connsiteY1" fmla="*/ 1377554 h 1394939"/>
              <a:gd name="connsiteX2" fmla="*/ 622739 w 1688942"/>
              <a:gd name="connsiteY2" fmla="*/ 1246620 h 1394939"/>
              <a:gd name="connsiteX3" fmla="*/ 204247 w 1688942"/>
              <a:gd name="connsiteY3" fmla="*/ 1121682 h 1394939"/>
              <a:gd name="connsiteX4" fmla="*/ 18755 w 1688942"/>
              <a:gd name="connsiteY4" fmla="*/ 840005 h 1394939"/>
              <a:gd name="connsiteX5" fmla="*/ 643743 w 1688942"/>
              <a:gd name="connsiteY5" fmla="*/ 335180 h 1394939"/>
              <a:gd name="connsiteX6" fmla="*/ 1012775 w 1688942"/>
              <a:gd name="connsiteY6" fmla="*/ 99974 h 1394939"/>
              <a:gd name="connsiteX7" fmla="*/ 1390855 w 1688942"/>
              <a:gd name="connsiteY7" fmla="*/ 12790 h 1394939"/>
              <a:gd name="connsiteX8" fmla="*/ 1481021 w 1688942"/>
              <a:gd name="connsiteY8" fmla="*/ 360750 h 1394939"/>
              <a:gd name="connsiteX9" fmla="*/ 1678438 w 1688942"/>
              <a:gd name="connsiteY9" fmla="*/ 572927 h 1394939"/>
              <a:gd name="connsiteX10" fmla="*/ 1542743 w 1688942"/>
              <a:gd name="connsiteY10" fmla="*/ 1098892 h 1394939"/>
              <a:gd name="connsiteX11" fmla="*/ 1343094 w 1688942"/>
              <a:gd name="connsiteY11" fmla="*/ 1339261 h 1394939"/>
              <a:gd name="connsiteX0" fmla="*/ 1343094 w 1557841"/>
              <a:gd name="connsiteY0" fmla="*/ 1339261 h 1394939"/>
              <a:gd name="connsiteX1" fmla="*/ 1165886 w 1557841"/>
              <a:gd name="connsiteY1" fmla="*/ 1377554 h 1394939"/>
              <a:gd name="connsiteX2" fmla="*/ 622739 w 1557841"/>
              <a:gd name="connsiteY2" fmla="*/ 1246620 h 1394939"/>
              <a:gd name="connsiteX3" fmla="*/ 204247 w 1557841"/>
              <a:gd name="connsiteY3" fmla="*/ 1121682 h 1394939"/>
              <a:gd name="connsiteX4" fmla="*/ 18755 w 1557841"/>
              <a:gd name="connsiteY4" fmla="*/ 840005 h 1394939"/>
              <a:gd name="connsiteX5" fmla="*/ 643743 w 1557841"/>
              <a:gd name="connsiteY5" fmla="*/ 335180 h 1394939"/>
              <a:gd name="connsiteX6" fmla="*/ 1012775 w 1557841"/>
              <a:gd name="connsiteY6" fmla="*/ 99974 h 1394939"/>
              <a:gd name="connsiteX7" fmla="*/ 1390855 w 1557841"/>
              <a:gd name="connsiteY7" fmla="*/ 12790 h 1394939"/>
              <a:gd name="connsiteX8" fmla="*/ 1481021 w 1557841"/>
              <a:gd name="connsiteY8" fmla="*/ 360750 h 1394939"/>
              <a:gd name="connsiteX9" fmla="*/ 1511558 w 1557841"/>
              <a:gd name="connsiteY9" fmla="*/ 603087 h 1394939"/>
              <a:gd name="connsiteX10" fmla="*/ 1542743 w 1557841"/>
              <a:gd name="connsiteY10" fmla="*/ 1098892 h 1394939"/>
              <a:gd name="connsiteX11" fmla="*/ 1343094 w 1557841"/>
              <a:gd name="connsiteY11" fmla="*/ 1339261 h 1394939"/>
              <a:gd name="connsiteX0" fmla="*/ 1343094 w 1557841"/>
              <a:gd name="connsiteY0" fmla="*/ 1339261 h 1370143"/>
              <a:gd name="connsiteX1" fmla="*/ 1151397 w 1557841"/>
              <a:gd name="connsiteY1" fmla="*/ 1301019 h 1370143"/>
              <a:gd name="connsiteX2" fmla="*/ 622739 w 1557841"/>
              <a:gd name="connsiteY2" fmla="*/ 1246620 h 1370143"/>
              <a:gd name="connsiteX3" fmla="*/ 204247 w 1557841"/>
              <a:gd name="connsiteY3" fmla="*/ 1121682 h 1370143"/>
              <a:gd name="connsiteX4" fmla="*/ 18755 w 1557841"/>
              <a:gd name="connsiteY4" fmla="*/ 840005 h 1370143"/>
              <a:gd name="connsiteX5" fmla="*/ 643743 w 1557841"/>
              <a:gd name="connsiteY5" fmla="*/ 335180 h 1370143"/>
              <a:gd name="connsiteX6" fmla="*/ 1012775 w 1557841"/>
              <a:gd name="connsiteY6" fmla="*/ 99974 h 1370143"/>
              <a:gd name="connsiteX7" fmla="*/ 1390855 w 1557841"/>
              <a:gd name="connsiteY7" fmla="*/ 12790 h 1370143"/>
              <a:gd name="connsiteX8" fmla="*/ 1481021 w 1557841"/>
              <a:gd name="connsiteY8" fmla="*/ 360750 h 1370143"/>
              <a:gd name="connsiteX9" fmla="*/ 1511558 w 1557841"/>
              <a:gd name="connsiteY9" fmla="*/ 603087 h 1370143"/>
              <a:gd name="connsiteX10" fmla="*/ 1542743 w 1557841"/>
              <a:gd name="connsiteY10" fmla="*/ 1098892 h 1370143"/>
              <a:gd name="connsiteX11" fmla="*/ 1343094 w 1557841"/>
              <a:gd name="connsiteY11" fmla="*/ 1339261 h 1370143"/>
              <a:gd name="connsiteX0" fmla="*/ 1380870 w 1555058"/>
              <a:gd name="connsiteY0" fmla="*/ 1287559 h 1329571"/>
              <a:gd name="connsiteX1" fmla="*/ 1151397 w 1555058"/>
              <a:gd name="connsiteY1" fmla="*/ 1301019 h 1329571"/>
              <a:gd name="connsiteX2" fmla="*/ 622739 w 1555058"/>
              <a:gd name="connsiteY2" fmla="*/ 1246620 h 1329571"/>
              <a:gd name="connsiteX3" fmla="*/ 204247 w 1555058"/>
              <a:gd name="connsiteY3" fmla="*/ 1121682 h 1329571"/>
              <a:gd name="connsiteX4" fmla="*/ 18755 w 1555058"/>
              <a:gd name="connsiteY4" fmla="*/ 840005 h 1329571"/>
              <a:gd name="connsiteX5" fmla="*/ 643743 w 1555058"/>
              <a:gd name="connsiteY5" fmla="*/ 335180 h 1329571"/>
              <a:gd name="connsiteX6" fmla="*/ 1012775 w 1555058"/>
              <a:gd name="connsiteY6" fmla="*/ 99974 h 1329571"/>
              <a:gd name="connsiteX7" fmla="*/ 1390855 w 1555058"/>
              <a:gd name="connsiteY7" fmla="*/ 12790 h 1329571"/>
              <a:gd name="connsiteX8" fmla="*/ 1481021 w 1555058"/>
              <a:gd name="connsiteY8" fmla="*/ 360750 h 1329571"/>
              <a:gd name="connsiteX9" fmla="*/ 1511558 w 1555058"/>
              <a:gd name="connsiteY9" fmla="*/ 603087 h 1329571"/>
              <a:gd name="connsiteX10" fmla="*/ 1542743 w 1555058"/>
              <a:gd name="connsiteY10" fmla="*/ 1098892 h 1329571"/>
              <a:gd name="connsiteX11" fmla="*/ 1380870 w 1555058"/>
              <a:gd name="connsiteY11" fmla="*/ 1287559 h 1329571"/>
              <a:gd name="connsiteX0" fmla="*/ 1379421 w 1553609"/>
              <a:gd name="connsiteY0" fmla="*/ 1287559 h 1547452"/>
              <a:gd name="connsiteX1" fmla="*/ 1149948 w 1553609"/>
              <a:gd name="connsiteY1" fmla="*/ 1301019 h 1547452"/>
              <a:gd name="connsiteX2" fmla="*/ 501938 w 1553609"/>
              <a:gd name="connsiteY2" fmla="*/ 1544791 h 1547452"/>
              <a:gd name="connsiteX3" fmla="*/ 202798 w 1553609"/>
              <a:gd name="connsiteY3" fmla="*/ 1121682 h 1547452"/>
              <a:gd name="connsiteX4" fmla="*/ 17306 w 1553609"/>
              <a:gd name="connsiteY4" fmla="*/ 840005 h 1547452"/>
              <a:gd name="connsiteX5" fmla="*/ 642294 w 1553609"/>
              <a:gd name="connsiteY5" fmla="*/ 335180 h 1547452"/>
              <a:gd name="connsiteX6" fmla="*/ 1011326 w 1553609"/>
              <a:gd name="connsiteY6" fmla="*/ 99974 h 1547452"/>
              <a:gd name="connsiteX7" fmla="*/ 1389406 w 1553609"/>
              <a:gd name="connsiteY7" fmla="*/ 12790 h 1547452"/>
              <a:gd name="connsiteX8" fmla="*/ 1479572 w 1553609"/>
              <a:gd name="connsiteY8" fmla="*/ 360750 h 1547452"/>
              <a:gd name="connsiteX9" fmla="*/ 1510109 w 1553609"/>
              <a:gd name="connsiteY9" fmla="*/ 603087 h 1547452"/>
              <a:gd name="connsiteX10" fmla="*/ 1541294 w 1553609"/>
              <a:gd name="connsiteY10" fmla="*/ 1098892 h 1547452"/>
              <a:gd name="connsiteX11" fmla="*/ 1379421 w 1553609"/>
              <a:gd name="connsiteY11" fmla="*/ 1287559 h 1547452"/>
              <a:gd name="connsiteX0" fmla="*/ 1379421 w 1553609"/>
              <a:gd name="connsiteY0" fmla="*/ 1287559 h 1586868"/>
              <a:gd name="connsiteX1" fmla="*/ 1015656 w 1553609"/>
              <a:gd name="connsiteY1" fmla="*/ 1542567 h 1586868"/>
              <a:gd name="connsiteX2" fmla="*/ 501938 w 1553609"/>
              <a:gd name="connsiteY2" fmla="*/ 1544791 h 1586868"/>
              <a:gd name="connsiteX3" fmla="*/ 202798 w 1553609"/>
              <a:gd name="connsiteY3" fmla="*/ 1121682 h 1586868"/>
              <a:gd name="connsiteX4" fmla="*/ 17306 w 1553609"/>
              <a:gd name="connsiteY4" fmla="*/ 840005 h 1586868"/>
              <a:gd name="connsiteX5" fmla="*/ 642294 w 1553609"/>
              <a:gd name="connsiteY5" fmla="*/ 335180 h 1586868"/>
              <a:gd name="connsiteX6" fmla="*/ 1011326 w 1553609"/>
              <a:gd name="connsiteY6" fmla="*/ 99974 h 1586868"/>
              <a:gd name="connsiteX7" fmla="*/ 1389406 w 1553609"/>
              <a:gd name="connsiteY7" fmla="*/ 12790 h 1586868"/>
              <a:gd name="connsiteX8" fmla="*/ 1479572 w 1553609"/>
              <a:gd name="connsiteY8" fmla="*/ 360750 h 1586868"/>
              <a:gd name="connsiteX9" fmla="*/ 1510109 w 1553609"/>
              <a:gd name="connsiteY9" fmla="*/ 603087 h 1586868"/>
              <a:gd name="connsiteX10" fmla="*/ 1541294 w 1553609"/>
              <a:gd name="connsiteY10" fmla="*/ 1098892 h 1586868"/>
              <a:gd name="connsiteX11" fmla="*/ 1379421 w 1553609"/>
              <a:gd name="connsiteY11" fmla="*/ 1287559 h 1586868"/>
              <a:gd name="connsiteX0" fmla="*/ 1192882 w 1367070"/>
              <a:gd name="connsiteY0" fmla="*/ 1287559 h 1586868"/>
              <a:gd name="connsiteX1" fmla="*/ 829117 w 1367070"/>
              <a:gd name="connsiteY1" fmla="*/ 1542567 h 1586868"/>
              <a:gd name="connsiteX2" fmla="*/ 315399 w 1367070"/>
              <a:gd name="connsiteY2" fmla="*/ 1544791 h 1586868"/>
              <a:gd name="connsiteX3" fmla="*/ 16259 w 1367070"/>
              <a:gd name="connsiteY3" fmla="*/ 1121682 h 1586868"/>
              <a:gd name="connsiteX4" fmla="*/ 83968 w 1367070"/>
              <a:gd name="connsiteY4" fmla="*/ 869575 h 1586868"/>
              <a:gd name="connsiteX5" fmla="*/ 455755 w 1367070"/>
              <a:gd name="connsiteY5" fmla="*/ 335180 h 1586868"/>
              <a:gd name="connsiteX6" fmla="*/ 824787 w 1367070"/>
              <a:gd name="connsiteY6" fmla="*/ 99974 h 1586868"/>
              <a:gd name="connsiteX7" fmla="*/ 1202867 w 1367070"/>
              <a:gd name="connsiteY7" fmla="*/ 12790 h 1586868"/>
              <a:gd name="connsiteX8" fmla="*/ 1293033 w 1367070"/>
              <a:gd name="connsiteY8" fmla="*/ 360750 h 1586868"/>
              <a:gd name="connsiteX9" fmla="*/ 1323570 w 1367070"/>
              <a:gd name="connsiteY9" fmla="*/ 603087 h 1586868"/>
              <a:gd name="connsiteX10" fmla="*/ 1354755 w 1367070"/>
              <a:gd name="connsiteY10" fmla="*/ 1098892 h 1586868"/>
              <a:gd name="connsiteX11" fmla="*/ 1192882 w 1367070"/>
              <a:gd name="connsiteY11" fmla="*/ 1287559 h 1586868"/>
              <a:gd name="connsiteX0" fmla="*/ 1257671 w 1431859"/>
              <a:gd name="connsiteY0" fmla="*/ 1287559 h 1586868"/>
              <a:gd name="connsiteX1" fmla="*/ 893906 w 1431859"/>
              <a:gd name="connsiteY1" fmla="*/ 1542567 h 1586868"/>
              <a:gd name="connsiteX2" fmla="*/ 380188 w 1431859"/>
              <a:gd name="connsiteY2" fmla="*/ 1544791 h 1586868"/>
              <a:gd name="connsiteX3" fmla="*/ 81048 w 1431859"/>
              <a:gd name="connsiteY3" fmla="*/ 1121682 h 1586868"/>
              <a:gd name="connsiteX4" fmla="*/ 32990 w 1431859"/>
              <a:gd name="connsiteY4" fmla="*/ 735571 h 1586868"/>
              <a:gd name="connsiteX5" fmla="*/ 520544 w 1431859"/>
              <a:gd name="connsiteY5" fmla="*/ 335180 h 1586868"/>
              <a:gd name="connsiteX6" fmla="*/ 889576 w 1431859"/>
              <a:gd name="connsiteY6" fmla="*/ 99974 h 1586868"/>
              <a:gd name="connsiteX7" fmla="*/ 1267656 w 1431859"/>
              <a:gd name="connsiteY7" fmla="*/ 12790 h 1586868"/>
              <a:gd name="connsiteX8" fmla="*/ 1357822 w 1431859"/>
              <a:gd name="connsiteY8" fmla="*/ 360750 h 1586868"/>
              <a:gd name="connsiteX9" fmla="*/ 1388359 w 1431859"/>
              <a:gd name="connsiteY9" fmla="*/ 603087 h 1586868"/>
              <a:gd name="connsiteX10" fmla="*/ 1419544 w 1431859"/>
              <a:gd name="connsiteY10" fmla="*/ 1098892 h 1586868"/>
              <a:gd name="connsiteX11" fmla="*/ 1257671 w 1431859"/>
              <a:gd name="connsiteY11" fmla="*/ 1287559 h 1586868"/>
              <a:gd name="connsiteX0" fmla="*/ 1500423 w 1674611"/>
              <a:gd name="connsiteY0" fmla="*/ 1287559 h 1570765"/>
              <a:gd name="connsiteX1" fmla="*/ 1136658 w 1674611"/>
              <a:gd name="connsiteY1" fmla="*/ 1542567 h 1570765"/>
              <a:gd name="connsiteX2" fmla="*/ 622940 w 1674611"/>
              <a:gd name="connsiteY2" fmla="*/ 1544791 h 1570765"/>
              <a:gd name="connsiteX3" fmla="*/ 10360 w 1674611"/>
              <a:gd name="connsiteY3" fmla="*/ 1368228 h 1570765"/>
              <a:gd name="connsiteX4" fmla="*/ 275742 w 1674611"/>
              <a:gd name="connsiteY4" fmla="*/ 735571 h 1570765"/>
              <a:gd name="connsiteX5" fmla="*/ 763296 w 1674611"/>
              <a:gd name="connsiteY5" fmla="*/ 335180 h 1570765"/>
              <a:gd name="connsiteX6" fmla="*/ 1132328 w 1674611"/>
              <a:gd name="connsiteY6" fmla="*/ 99974 h 1570765"/>
              <a:gd name="connsiteX7" fmla="*/ 1510408 w 1674611"/>
              <a:gd name="connsiteY7" fmla="*/ 12790 h 1570765"/>
              <a:gd name="connsiteX8" fmla="*/ 1600574 w 1674611"/>
              <a:gd name="connsiteY8" fmla="*/ 360750 h 1570765"/>
              <a:gd name="connsiteX9" fmla="*/ 1631111 w 1674611"/>
              <a:gd name="connsiteY9" fmla="*/ 603087 h 1570765"/>
              <a:gd name="connsiteX10" fmla="*/ 1662296 w 1674611"/>
              <a:gd name="connsiteY10" fmla="*/ 1098892 h 1570765"/>
              <a:gd name="connsiteX11" fmla="*/ 1500423 w 1674611"/>
              <a:gd name="connsiteY11" fmla="*/ 1287559 h 1570765"/>
              <a:gd name="connsiteX0" fmla="*/ 1500423 w 1674611"/>
              <a:gd name="connsiteY0" fmla="*/ 1287559 h 1545141"/>
              <a:gd name="connsiteX1" fmla="*/ 1012011 w 1674611"/>
              <a:gd name="connsiteY1" fmla="*/ 1338585 h 1545141"/>
              <a:gd name="connsiteX2" fmla="*/ 622940 w 1674611"/>
              <a:gd name="connsiteY2" fmla="*/ 1544791 h 1545141"/>
              <a:gd name="connsiteX3" fmla="*/ 10360 w 1674611"/>
              <a:gd name="connsiteY3" fmla="*/ 1368228 h 1545141"/>
              <a:gd name="connsiteX4" fmla="*/ 275742 w 1674611"/>
              <a:gd name="connsiteY4" fmla="*/ 735571 h 1545141"/>
              <a:gd name="connsiteX5" fmla="*/ 763296 w 1674611"/>
              <a:gd name="connsiteY5" fmla="*/ 335180 h 1545141"/>
              <a:gd name="connsiteX6" fmla="*/ 1132328 w 1674611"/>
              <a:gd name="connsiteY6" fmla="*/ 99974 h 1545141"/>
              <a:gd name="connsiteX7" fmla="*/ 1510408 w 1674611"/>
              <a:gd name="connsiteY7" fmla="*/ 12790 h 1545141"/>
              <a:gd name="connsiteX8" fmla="*/ 1600574 w 1674611"/>
              <a:gd name="connsiteY8" fmla="*/ 360750 h 1545141"/>
              <a:gd name="connsiteX9" fmla="*/ 1631111 w 1674611"/>
              <a:gd name="connsiteY9" fmla="*/ 603087 h 1545141"/>
              <a:gd name="connsiteX10" fmla="*/ 1662296 w 1674611"/>
              <a:gd name="connsiteY10" fmla="*/ 1098892 h 1545141"/>
              <a:gd name="connsiteX11" fmla="*/ 1500423 w 1674611"/>
              <a:gd name="connsiteY11" fmla="*/ 1287559 h 1545141"/>
              <a:gd name="connsiteX0" fmla="*/ 1500423 w 1640779"/>
              <a:gd name="connsiteY0" fmla="*/ 1287559 h 1545141"/>
              <a:gd name="connsiteX1" fmla="*/ 1012011 w 1640779"/>
              <a:gd name="connsiteY1" fmla="*/ 1338585 h 1545141"/>
              <a:gd name="connsiteX2" fmla="*/ 622940 w 1640779"/>
              <a:gd name="connsiteY2" fmla="*/ 1544791 h 1545141"/>
              <a:gd name="connsiteX3" fmla="*/ 10360 w 1640779"/>
              <a:gd name="connsiteY3" fmla="*/ 1368228 h 1545141"/>
              <a:gd name="connsiteX4" fmla="*/ 275742 w 1640779"/>
              <a:gd name="connsiteY4" fmla="*/ 735571 h 1545141"/>
              <a:gd name="connsiteX5" fmla="*/ 763296 w 1640779"/>
              <a:gd name="connsiteY5" fmla="*/ 335180 h 1545141"/>
              <a:gd name="connsiteX6" fmla="*/ 1132328 w 1640779"/>
              <a:gd name="connsiteY6" fmla="*/ 99974 h 1545141"/>
              <a:gd name="connsiteX7" fmla="*/ 1510408 w 1640779"/>
              <a:gd name="connsiteY7" fmla="*/ 12790 h 1545141"/>
              <a:gd name="connsiteX8" fmla="*/ 1600574 w 1640779"/>
              <a:gd name="connsiteY8" fmla="*/ 360750 h 1545141"/>
              <a:gd name="connsiteX9" fmla="*/ 1631111 w 1640779"/>
              <a:gd name="connsiteY9" fmla="*/ 603087 h 1545141"/>
              <a:gd name="connsiteX10" fmla="*/ 1513318 w 1640779"/>
              <a:gd name="connsiteY10" fmla="*/ 1035026 h 1545141"/>
              <a:gd name="connsiteX11" fmla="*/ 1500423 w 1640779"/>
              <a:gd name="connsiteY11" fmla="*/ 1287559 h 1545141"/>
              <a:gd name="connsiteX0" fmla="*/ 1420546 w 1641508"/>
              <a:gd name="connsiteY0" fmla="*/ 1195548 h 1545141"/>
              <a:gd name="connsiteX1" fmla="*/ 1012011 w 1641508"/>
              <a:gd name="connsiteY1" fmla="*/ 1338585 h 1545141"/>
              <a:gd name="connsiteX2" fmla="*/ 622940 w 1641508"/>
              <a:gd name="connsiteY2" fmla="*/ 1544791 h 1545141"/>
              <a:gd name="connsiteX3" fmla="*/ 10360 w 1641508"/>
              <a:gd name="connsiteY3" fmla="*/ 1368228 h 1545141"/>
              <a:gd name="connsiteX4" fmla="*/ 275742 w 1641508"/>
              <a:gd name="connsiteY4" fmla="*/ 735571 h 1545141"/>
              <a:gd name="connsiteX5" fmla="*/ 763296 w 1641508"/>
              <a:gd name="connsiteY5" fmla="*/ 335180 h 1545141"/>
              <a:gd name="connsiteX6" fmla="*/ 1132328 w 1641508"/>
              <a:gd name="connsiteY6" fmla="*/ 99974 h 1545141"/>
              <a:gd name="connsiteX7" fmla="*/ 1510408 w 1641508"/>
              <a:gd name="connsiteY7" fmla="*/ 12790 h 1545141"/>
              <a:gd name="connsiteX8" fmla="*/ 1600574 w 1641508"/>
              <a:gd name="connsiteY8" fmla="*/ 360750 h 1545141"/>
              <a:gd name="connsiteX9" fmla="*/ 1631111 w 1641508"/>
              <a:gd name="connsiteY9" fmla="*/ 603087 h 1545141"/>
              <a:gd name="connsiteX10" fmla="*/ 1513318 w 1641508"/>
              <a:gd name="connsiteY10" fmla="*/ 1035026 h 1545141"/>
              <a:gd name="connsiteX11" fmla="*/ 1420546 w 1641508"/>
              <a:gd name="connsiteY11" fmla="*/ 1195548 h 1545141"/>
              <a:gd name="connsiteX0" fmla="*/ 1420546 w 1947475"/>
              <a:gd name="connsiteY0" fmla="*/ 1187966 h 1537559"/>
              <a:gd name="connsiteX1" fmla="*/ 1012011 w 1947475"/>
              <a:gd name="connsiteY1" fmla="*/ 1331003 h 1537559"/>
              <a:gd name="connsiteX2" fmla="*/ 622940 w 1947475"/>
              <a:gd name="connsiteY2" fmla="*/ 1537209 h 1537559"/>
              <a:gd name="connsiteX3" fmla="*/ 10360 w 1947475"/>
              <a:gd name="connsiteY3" fmla="*/ 1360646 h 1537559"/>
              <a:gd name="connsiteX4" fmla="*/ 275742 w 1947475"/>
              <a:gd name="connsiteY4" fmla="*/ 727989 h 1537559"/>
              <a:gd name="connsiteX5" fmla="*/ 763296 w 1947475"/>
              <a:gd name="connsiteY5" fmla="*/ 327598 h 1537559"/>
              <a:gd name="connsiteX6" fmla="*/ 1132328 w 1947475"/>
              <a:gd name="connsiteY6" fmla="*/ 92392 h 1537559"/>
              <a:gd name="connsiteX7" fmla="*/ 1510408 w 1947475"/>
              <a:gd name="connsiteY7" fmla="*/ 5208 h 1537559"/>
              <a:gd name="connsiteX8" fmla="*/ 1946710 w 1947475"/>
              <a:gd name="connsiteY8" fmla="*/ 229171 h 1537559"/>
              <a:gd name="connsiteX9" fmla="*/ 1631111 w 1947475"/>
              <a:gd name="connsiteY9" fmla="*/ 595505 h 1537559"/>
              <a:gd name="connsiteX10" fmla="*/ 1513318 w 1947475"/>
              <a:gd name="connsiteY10" fmla="*/ 1027444 h 1537559"/>
              <a:gd name="connsiteX11" fmla="*/ 1420546 w 1947475"/>
              <a:gd name="connsiteY11" fmla="*/ 1187966 h 1537559"/>
              <a:gd name="connsiteX0" fmla="*/ 1420546 w 1961045"/>
              <a:gd name="connsiteY0" fmla="*/ 1187966 h 1537559"/>
              <a:gd name="connsiteX1" fmla="*/ 1012011 w 1961045"/>
              <a:gd name="connsiteY1" fmla="*/ 1331003 h 1537559"/>
              <a:gd name="connsiteX2" fmla="*/ 622940 w 1961045"/>
              <a:gd name="connsiteY2" fmla="*/ 1537209 h 1537559"/>
              <a:gd name="connsiteX3" fmla="*/ 10360 w 1961045"/>
              <a:gd name="connsiteY3" fmla="*/ 1360646 h 1537559"/>
              <a:gd name="connsiteX4" fmla="*/ 275742 w 1961045"/>
              <a:gd name="connsiteY4" fmla="*/ 727989 h 1537559"/>
              <a:gd name="connsiteX5" fmla="*/ 763296 w 1961045"/>
              <a:gd name="connsiteY5" fmla="*/ 327598 h 1537559"/>
              <a:gd name="connsiteX6" fmla="*/ 1132328 w 1961045"/>
              <a:gd name="connsiteY6" fmla="*/ 92392 h 1537559"/>
              <a:gd name="connsiteX7" fmla="*/ 1510408 w 1961045"/>
              <a:gd name="connsiteY7" fmla="*/ 5208 h 1537559"/>
              <a:gd name="connsiteX8" fmla="*/ 1946710 w 1961045"/>
              <a:gd name="connsiteY8" fmla="*/ 229171 h 1537559"/>
              <a:gd name="connsiteX9" fmla="*/ 1889054 w 1961045"/>
              <a:gd name="connsiteY9" fmla="*/ 654619 h 1537559"/>
              <a:gd name="connsiteX10" fmla="*/ 1513318 w 1961045"/>
              <a:gd name="connsiteY10" fmla="*/ 1027444 h 1537559"/>
              <a:gd name="connsiteX11" fmla="*/ 1420546 w 1961045"/>
              <a:gd name="connsiteY11" fmla="*/ 1187966 h 1537559"/>
              <a:gd name="connsiteX0" fmla="*/ 1420546 w 1947310"/>
              <a:gd name="connsiteY0" fmla="*/ 1187966 h 1537559"/>
              <a:gd name="connsiteX1" fmla="*/ 1012011 w 1947310"/>
              <a:gd name="connsiteY1" fmla="*/ 1331003 h 1537559"/>
              <a:gd name="connsiteX2" fmla="*/ 622940 w 1947310"/>
              <a:gd name="connsiteY2" fmla="*/ 1537209 h 1537559"/>
              <a:gd name="connsiteX3" fmla="*/ 10360 w 1947310"/>
              <a:gd name="connsiteY3" fmla="*/ 1360646 h 1537559"/>
              <a:gd name="connsiteX4" fmla="*/ 275742 w 1947310"/>
              <a:gd name="connsiteY4" fmla="*/ 727989 h 1537559"/>
              <a:gd name="connsiteX5" fmla="*/ 763296 w 1947310"/>
              <a:gd name="connsiteY5" fmla="*/ 327598 h 1537559"/>
              <a:gd name="connsiteX6" fmla="*/ 1132328 w 1947310"/>
              <a:gd name="connsiteY6" fmla="*/ 92392 h 1537559"/>
              <a:gd name="connsiteX7" fmla="*/ 1510408 w 1947310"/>
              <a:gd name="connsiteY7" fmla="*/ 5208 h 1537559"/>
              <a:gd name="connsiteX8" fmla="*/ 1946710 w 1947310"/>
              <a:gd name="connsiteY8" fmla="*/ 229171 h 1537559"/>
              <a:gd name="connsiteX9" fmla="*/ 1618555 w 1947310"/>
              <a:gd name="connsiteY9" fmla="*/ 634588 h 1537559"/>
              <a:gd name="connsiteX10" fmla="*/ 1513318 w 1947310"/>
              <a:gd name="connsiteY10" fmla="*/ 1027444 h 1537559"/>
              <a:gd name="connsiteX11" fmla="*/ 1420546 w 1947310"/>
              <a:gd name="connsiteY11" fmla="*/ 1187966 h 1537559"/>
              <a:gd name="connsiteX0" fmla="*/ 1420546 w 1629653"/>
              <a:gd name="connsiteY0" fmla="*/ 1191399 h 1540992"/>
              <a:gd name="connsiteX1" fmla="*/ 1012011 w 1629653"/>
              <a:gd name="connsiteY1" fmla="*/ 1334436 h 1540992"/>
              <a:gd name="connsiteX2" fmla="*/ 622940 w 1629653"/>
              <a:gd name="connsiteY2" fmla="*/ 1540642 h 1540992"/>
              <a:gd name="connsiteX3" fmla="*/ 10360 w 1629653"/>
              <a:gd name="connsiteY3" fmla="*/ 1364079 h 1540992"/>
              <a:gd name="connsiteX4" fmla="*/ 275742 w 1629653"/>
              <a:gd name="connsiteY4" fmla="*/ 731422 h 1540992"/>
              <a:gd name="connsiteX5" fmla="*/ 763296 w 1629653"/>
              <a:gd name="connsiteY5" fmla="*/ 331031 h 1540992"/>
              <a:gd name="connsiteX6" fmla="*/ 1132328 w 1629653"/>
              <a:gd name="connsiteY6" fmla="*/ 95825 h 1540992"/>
              <a:gd name="connsiteX7" fmla="*/ 1510408 w 1629653"/>
              <a:gd name="connsiteY7" fmla="*/ 8641 h 1540992"/>
              <a:gd name="connsiteX8" fmla="*/ 1414111 w 1629653"/>
              <a:gd name="connsiteY8" fmla="*/ 291019 h 1540992"/>
              <a:gd name="connsiteX9" fmla="*/ 1618555 w 1629653"/>
              <a:gd name="connsiteY9" fmla="*/ 638021 h 1540992"/>
              <a:gd name="connsiteX10" fmla="*/ 1513318 w 1629653"/>
              <a:gd name="connsiteY10" fmla="*/ 1030877 h 1540992"/>
              <a:gd name="connsiteX11" fmla="*/ 1420546 w 1629653"/>
              <a:gd name="connsiteY11" fmla="*/ 1191399 h 1540992"/>
              <a:gd name="connsiteX0" fmla="*/ 1420546 w 1715261"/>
              <a:gd name="connsiteY0" fmla="*/ 1189508 h 1539101"/>
              <a:gd name="connsiteX1" fmla="*/ 1012011 w 1715261"/>
              <a:gd name="connsiteY1" fmla="*/ 1332545 h 1539101"/>
              <a:gd name="connsiteX2" fmla="*/ 622940 w 1715261"/>
              <a:gd name="connsiteY2" fmla="*/ 1538751 h 1539101"/>
              <a:gd name="connsiteX3" fmla="*/ 10360 w 1715261"/>
              <a:gd name="connsiteY3" fmla="*/ 1362188 h 1539101"/>
              <a:gd name="connsiteX4" fmla="*/ 275742 w 1715261"/>
              <a:gd name="connsiteY4" fmla="*/ 729531 h 1539101"/>
              <a:gd name="connsiteX5" fmla="*/ 763296 w 1715261"/>
              <a:gd name="connsiteY5" fmla="*/ 329140 h 1539101"/>
              <a:gd name="connsiteX6" fmla="*/ 1132328 w 1715261"/>
              <a:gd name="connsiteY6" fmla="*/ 93934 h 1539101"/>
              <a:gd name="connsiteX7" fmla="*/ 1510408 w 1715261"/>
              <a:gd name="connsiteY7" fmla="*/ 6750 h 1539101"/>
              <a:gd name="connsiteX8" fmla="*/ 1713847 w 1715261"/>
              <a:gd name="connsiteY8" fmla="*/ 257625 h 1539101"/>
              <a:gd name="connsiteX9" fmla="*/ 1618555 w 1715261"/>
              <a:gd name="connsiteY9" fmla="*/ 636130 h 1539101"/>
              <a:gd name="connsiteX10" fmla="*/ 1513318 w 1715261"/>
              <a:gd name="connsiteY10" fmla="*/ 1028986 h 1539101"/>
              <a:gd name="connsiteX11" fmla="*/ 1420546 w 1715261"/>
              <a:gd name="connsiteY11" fmla="*/ 1189508 h 1539101"/>
              <a:gd name="connsiteX0" fmla="*/ 1420546 w 1629653"/>
              <a:gd name="connsiteY0" fmla="*/ 1198158 h 1547751"/>
              <a:gd name="connsiteX1" fmla="*/ 1012011 w 1629653"/>
              <a:gd name="connsiteY1" fmla="*/ 1341195 h 1547751"/>
              <a:gd name="connsiteX2" fmla="*/ 622940 w 1629653"/>
              <a:gd name="connsiteY2" fmla="*/ 1547401 h 1547751"/>
              <a:gd name="connsiteX3" fmla="*/ 10360 w 1629653"/>
              <a:gd name="connsiteY3" fmla="*/ 1370838 h 1547751"/>
              <a:gd name="connsiteX4" fmla="*/ 275742 w 1629653"/>
              <a:gd name="connsiteY4" fmla="*/ 738181 h 1547751"/>
              <a:gd name="connsiteX5" fmla="*/ 763296 w 1629653"/>
              <a:gd name="connsiteY5" fmla="*/ 337790 h 1547751"/>
              <a:gd name="connsiteX6" fmla="*/ 1132328 w 1629653"/>
              <a:gd name="connsiteY6" fmla="*/ 102584 h 1547751"/>
              <a:gd name="connsiteX7" fmla="*/ 1510408 w 1629653"/>
              <a:gd name="connsiteY7" fmla="*/ 15400 h 1547751"/>
              <a:gd name="connsiteX8" fmla="*/ 1572452 w 1629653"/>
              <a:gd name="connsiteY8" fmla="*/ 403120 h 1547751"/>
              <a:gd name="connsiteX9" fmla="*/ 1618555 w 1629653"/>
              <a:gd name="connsiteY9" fmla="*/ 644780 h 1547751"/>
              <a:gd name="connsiteX10" fmla="*/ 1513318 w 1629653"/>
              <a:gd name="connsiteY10" fmla="*/ 1037636 h 1547751"/>
              <a:gd name="connsiteX11" fmla="*/ 1420546 w 1629653"/>
              <a:gd name="connsiteY11" fmla="*/ 1198158 h 1547751"/>
              <a:gd name="connsiteX0" fmla="*/ 1420546 w 1629653"/>
              <a:gd name="connsiteY0" fmla="*/ 1107502 h 1457095"/>
              <a:gd name="connsiteX1" fmla="*/ 1012011 w 1629653"/>
              <a:gd name="connsiteY1" fmla="*/ 1250539 h 1457095"/>
              <a:gd name="connsiteX2" fmla="*/ 622940 w 1629653"/>
              <a:gd name="connsiteY2" fmla="*/ 1456745 h 1457095"/>
              <a:gd name="connsiteX3" fmla="*/ 10360 w 1629653"/>
              <a:gd name="connsiteY3" fmla="*/ 1280182 h 1457095"/>
              <a:gd name="connsiteX4" fmla="*/ 275742 w 1629653"/>
              <a:gd name="connsiteY4" fmla="*/ 647525 h 1457095"/>
              <a:gd name="connsiteX5" fmla="*/ 763296 w 1629653"/>
              <a:gd name="connsiteY5" fmla="*/ 247134 h 1457095"/>
              <a:gd name="connsiteX6" fmla="*/ 1132328 w 1629653"/>
              <a:gd name="connsiteY6" fmla="*/ 11928 h 1457095"/>
              <a:gd name="connsiteX7" fmla="*/ 1322314 w 1629653"/>
              <a:gd name="connsiteY7" fmla="*/ 63626 h 1457095"/>
              <a:gd name="connsiteX8" fmla="*/ 1572452 w 1629653"/>
              <a:gd name="connsiteY8" fmla="*/ 312464 h 1457095"/>
              <a:gd name="connsiteX9" fmla="*/ 1618555 w 1629653"/>
              <a:gd name="connsiteY9" fmla="*/ 554124 h 1457095"/>
              <a:gd name="connsiteX10" fmla="*/ 1513318 w 1629653"/>
              <a:gd name="connsiteY10" fmla="*/ 946980 h 1457095"/>
              <a:gd name="connsiteX11" fmla="*/ 1420546 w 1629653"/>
              <a:gd name="connsiteY11" fmla="*/ 1107502 h 1457095"/>
              <a:gd name="connsiteX0" fmla="*/ 1420546 w 1574383"/>
              <a:gd name="connsiteY0" fmla="*/ 1107502 h 1457095"/>
              <a:gd name="connsiteX1" fmla="*/ 1012011 w 1574383"/>
              <a:gd name="connsiteY1" fmla="*/ 1250539 h 1457095"/>
              <a:gd name="connsiteX2" fmla="*/ 622940 w 1574383"/>
              <a:gd name="connsiteY2" fmla="*/ 1456745 h 1457095"/>
              <a:gd name="connsiteX3" fmla="*/ 10360 w 1574383"/>
              <a:gd name="connsiteY3" fmla="*/ 1280182 h 1457095"/>
              <a:gd name="connsiteX4" fmla="*/ 275742 w 1574383"/>
              <a:gd name="connsiteY4" fmla="*/ 647525 h 1457095"/>
              <a:gd name="connsiteX5" fmla="*/ 763296 w 1574383"/>
              <a:gd name="connsiteY5" fmla="*/ 247134 h 1457095"/>
              <a:gd name="connsiteX6" fmla="*/ 1132328 w 1574383"/>
              <a:gd name="connsiteY6" fmla="*/ 11928 h 1457095"/>
              <a:gd name="connsiteX7" fmla="*/ 1322314 w 1574383"/>
              <a:gd name="connsiteY7" fmla="*/ 63626 h 1457095"/>
              <a:gd name="connsiteX8" fmla="*/ 1572452 w 1574383"/>
              <a:gd name="connsiteY8" fmla="*/ 312464 h 1457095"/>
              <a:gd name="connsiteX9" fmla="*/ 1458135 w 1574383"/>
              <a:gd name="connsiteY9" fmla="*/ 517562 h 1457095"/>
              <a:gd name="connsiteX10" fmla="*/ 1513318 w 1574383"/>
              <a:gd name="connsiteY10" fmla="*/ 946980 h 1457095"/>
              <a:gd name="connsiteX11" fmla="*/ 1420546 w 1574383"/>
              <a:gd name="connsiteY11" fmla="*/ 1107502 h 1457095"/>
              <a:gd name="connsiteX0" fmla="*/ 1420546 w 1574383"/>
              <a:gd name="connsiteY0" fmla="*/ 1107502 h 1457095"/>
              <a:gd name="connsiteX1" fmla="*/ 1012011 w 1574383"/>
              <a:gd name="connsiteY1" fmla="*/ 1250539 h 1457095"/>
              <a:gd name="connsiteX2" fmla="*/ 622940 w 1574383"/>
              <a:gd name="connsiteY2" fmla="*/ 1456745 h 1457095"/>
              <a:gd name="connsiteX3" fmla="*/ 10360 w 1574383"/>
              <a:gd name="connsiteY3" fmla="*/ 1280182 h 1457095"/>
              <a:gd name="connsiteX4" fmla="*/ 275742 w 1574383"/>
              <a:gd name="connsiteY4" fmla="*/ 647525 h 1457095"/>
              <a:gd name="connsiteX5" fmla="*/ 763296 w 1574383"/>
              <a:gd name="connsiteY5" fmla="*/ 247134 h 1457095"/>
              <a:gd name="connsiteX6" fmla="*/ 1132328 w 1574383"/>
              <a:gd name="connsiteY6" fmla="*/ 11928 h 1457095"/>
              <a:gd name="connsiteX7" fmla="*/ 1322314 w 1574383"/>
              <a:gd name="connsiteY7" fmla="*/ 63626 h 1457095"/>
              <a:gd name="connsiteX8" fmla="*/ 1572452 w 1574383"/>
              <a:gd name="connsiteY8" fmla="*/ 312464 h 1457095"/>
              <a:gd name="connsiteX9" fmla="*/ 1458135 w 1574383"/>
              <a:gd name="connsiteY9" fmla="*/ 517562 h 1457095"/>
              <a:gd name="connsiteX10" fmla="*/ 1356873 w 1574383"/>
              <a:gd name="connsiteY10" fmla="*/ 891817 h 1457095"/>
              <a:gd name="connsiteX11" fmla="*/ 1420546 w 1574383"/>
              <a:gd name="connsiteY11" fmla="*/ 1107502 h 1457095"/>
              <a:gd name="connsiteX0" fmla="*/ 1420546 w 1578981"/>
              <a:gd name="connsiteY0" fmla="*/ 1107502 h 1457095"/>
              <a:gd name="connsiteX1" fmla="*/ 1012011 w 1578981"/>
              <a:gd name="connsiteY1" fmla="*/ 1250539 h 1457095"/>
              <a:gd name="connsiteX2" fmla="*/ 622940 w 1578981"/>
              <a:gd name="connsiteY2" fmla="*/ 1456745 h 1457095"/>
              <a:gd name="connsiteX3" fmla="*/ 10360 w 1578981"/>
              <a:gd name="connsiteY3" fmla="*/ 1280182 h 1457095"/>
              <a:gd name="connsiteX4" fmla="*/ 275742 w 1578981"/>
              <a:gd name="connsiteY4" fmla="*/ 647525 h 1457095"/>
              <a:gd name="connsiteX5" fmla="*/ 763296 w 1578981"/>
              <a:gd name="connsiteY5" fmla="*/ 247134 h 1457095"/>
              <a:gd name="connsiteX6" fmla="*/ 1132328 w 1578981"/>
              <a:gd name="connsiteY6" fmla="*/ 11928 h 1457095"/>
              <a:gd name="connsiteX7" fmla="*/ 1322314 w 1578981"/>
              <a:gd name="connsiteY7" fmla="*/ 63626 h 1457095"/>
              <a:gd name="connsiteX8" fmla="*/ 1572452 w 1578981"/>
              <a:gd name="connsiteY8" fmla="*/ 312464 h 1457095"/>
              <a:gd name="connsiteX9" fmla="*/ 1534038 w 1578981"/>
              <a:gd name="connsiteY9" fmla="*/ 628175 h 1457095"/>
              <a:gd name="connsiteX10" fmla="*/ 1356873 w 1578981"/>
              <a:gd name="connsiteY10" fmla="*/ 891817 h 1457095"/>
              <a:gd name="connsiteX11" fmla="*/ 1420546 w 1578981"/>
              <a:gd name="connsiteY11" fmla="*/ 1107502 h 1457095"/>
              <a:gd name="connsiteX0" fmla="*/ 1420546 w 1578981"/>
              <a:gd name="connsiteY0" fmla="*/ 1107502 h 1457095"/>
              <a:gd name="connsiteX1" fmla="*/ 1012011 w 1578981"/>
              <a:gd name="connsiteY1" fmla="*/ 1250539 h 1457095"/>
              <a:gd name="connsiteX2" fmla="*/ 622940 w 1578981"/>
              <a:gd name="connsiteY2" fmla="*/ 1456745 h 1457095"/>
              <a:gd name="connsiteX3" fmla="*/ 10360 w 1578981"/>
              <a:gd name="connsiteY3" fmla="*/ 1280182 h 1457095"/>
              <a:gd name="connsiteX4" fmla="*/ 275742 w 1578981"/>
              <a:gd name="connsiteY4" fmla="*/ 647525 h 1457095"/>
              <a:gd name="connsiteX5" fmla="*/ 763296 w 1578981"/>
              <a:gd name="connsiteY5" fmla="*/ 247134 h 1457095"/>
              <a:gd name="connsiteX6" fmla="*/ 1132328 w 1578981"/>
              <a:gd name="connsiteY6" fmla="*/ 11928 h 1457095"/>
              <a:gd name="connsiteX7" fmla="*/ 1322314 w 1578981"/>
              <a:gd name="connsiteY7" fmla="*/ 63626 h 1457095"/>
              <a:gd name="connsiteX8" fmla="*/ 1572452 w 1578981"/>
              <a:gd name="connsiteY8" fmla="*/ 312464 h 1457095"/>
              <a:gd name="connsiteX9" fmla="*/ 1534038 w 1578981"/>
              <a:gd name="connsiteY9" fmla="*/ 628175 h 1457095"/>
              <a:gd name="connsiteX10" fmla="*/ 1536019 w 1578981"/>
              <a:gd name="connsiteY10" fmla="*/ 1011329 h 1457095"/>
              <a:gd name="connsiteX11" fmla="*/ 1420546 w 1578981"/>
              <a:gd name="connsiteY11" fmla="*/ 1107502 h 1457095"/>
              <a:gd name="connsiteX0" fmla="*/ 1424488 w 1578981"/>
              <a:gd name="connsiteY0" fmla="*/ 1253086 h 1457095"/>
              <a:gd name="connsiteX1" fmla="*/ 1012011 w 1578981"/>
              <a:gd name="connsiteY1" fmla="*/ 1250539 h 1457095"/>
              <a:gd name="connsiteX2" fmla="*/ 622940 w 1578981"/>
              <a:gd name="connsiteY2" fmla="*/ 1456745 h 1457095"/>
              <a:gd name="connsiteX3" fmla="*/ 10360 w 1578981"/>
              <a:gd name="connsiteY3" fmla="*/ 1280182 h 1457095"/>
              <a:gd name="connsiteX4" fmla="*/ 275742 w 1578981"/>
              <a:gd name="connsiteY4" fmla="*/ 647525 h 1457095"/>
              <a:gd name="connsiteX5" fmla="*/ 763296 w 1578981"/>
              <a:gd name="connsiteY5" fmla="*/ 247134 h 1457095"/>
              <a:gd name="connsiteX6" fmla="*/ 1132328 w 1578981"/>
              <a:gd name="connsiteY6" fmla="*/ 11928 h 1457095"/>
              <a:gd name="connsiteX7" fmla="*/ 1322314 w 1578981"/>
              <a:gd name="connsiteY7" fmla="*/ 63626 h 1457095"/>
              <a:gd name="connsiteX8" fmla="*/ 1572452 w 1578981"/>
              <a:gd name="connsiteY8" fmla="*/ 312464 h 1457095"/>
              <a:gd name="connsiteX9" fmla="*/ 1534038 w 1578981"/>
              <a:gd name="connsiteY9" fmla="*/ 628175 h 1457095"/>
              <a:gd name="connsiteX10" fmla="*/ 1536019 w 1578981"/>
              <a:gd name="connsiteY10" fmla="*/ 1011329 h 1457095"/>
              <a:gd name="connsiteX11" fmla="*/ 1424488 w 1578981"/>
              <a:gd name="connsiteY11" fmla="*/ 1253086 h 1457095"/>
              <a:gd name="connsiteX0" fmla="*/ 1424488 w 1630129"/>
              <a:gd name="connsiteY0" fmla="*/ 1253086 h 1457095"/>
              <a:gd name="connsiteX1" fmla="*/ 1012011 w 1630129"/>
              <a:gd name="connsiteY1" fmla="*/ 1250539 h 1457095"/>
              <a:gd name="connsiteX2" fmla="*/ 622940 w 1630129"/>
              <a:gd name="connsiteY2" fmla="*/ 1456745 h 1457095"/>
              <a:gd name="connsiteX3" fmla="*/ 10360 w 1630129"/>
              <a:gd name="connsiteY3" fmla="*/ 1280182 h 1457095"/>
              <a:gd name="connsiteX4" fmla="*/ 275742 w 1630129"/>
              <a:gd name="connsiteY4" fmla="*/ 647525 h 1457095"/>
              <a:gd name="connsiteX5" fmla="*/ 763296 w 1630129"/>
              <a:gd name="connsiteY5" fmla="*/ 247134 h 1457095"/>
              <a:gd name="connsiteX6" fmla="*/ 1132328 w 1630129"/>
              <a:gd name="connsiteY6" fmla="*/ 11928 h 1457095"/>
              <a:gd name="connsiteX7" fmla="*/ 1322314 w 1630129"/>
              <a:gd name="connsiteY7" fmla="*/ 63626 h 1457095"/>
              <a:gd name="connsiteX8" fmla="*/ 1572452 w 1630129"/>
              <a:gd name="connsiteY8" fmla="*/ 312464 h 1457095"/>
              <a:gd name="connsiteX9" fmla="*/ 1617108 w 1630129"/>
              <a:gd name="connsiteY9" fmla="*/ 639630 h 1457095"/>
              <a:gd name="connsiteX10" fmla="*/ 1536019 w 1630129"/>
              <a:gd name="connsiteY10" fmla="*/ 1011329 h 1457095"/>
              <a:gd name="connsiteX11" fmla="*/ 1424488 w 1630129"/>
              <a:gd name="connsiteY11" fmla="*/ 1253086 h 1457095"/>
              <a:gd name="connsiteX0" fmla="*/ 1424488 w 1649761"/>
              <a:gd name="connsiteY0" fmla="*/ 1253086 h 1457095"/>
              <a:gd name="connsiteX1" fmla="*/ 1012011 w 1649761"/>
              <a:gd name="connsiteY1" fmla="*/ 1250539 h 1457095"/>
              <a:gd name="connsiteX2" fmla="*/ 622940 w 1649761"/>
              <a:gd name="connsiteY2" fmla="*/ 1456745 h 1457095"/>
              <a:gd name="connsiteX3" fmla="*/ 10360 w 1649761"/>
              <a:gd name="connsiteY3" fmla="*/ 1280182 h 1457095"/>
              <a:gd name="connsiteX4" fmla="*/ 275742 w 1649761"/>
              <a:gd name="connsiteY4" fmla="*/ 647525 h 1457095"/>
              <a:gd name="connsiteX5" fmla="*/ 763296 w 1649761"/>
              <a:gd name="connsiteY5" fmla="*/ 247134 h 1457095"/>
              <a:gd name="connsiteX6" fmla="*/ 1132328 w 1649761"/>
              <a:gd name="connsiteY6" fmla="*/ 11928 h 1457095"/>
              <a:gd name="connsiteX7" fmla="*/ 1322314 w 1649761"/>
              <a:gd name="connsiteY7" fmla="*/ 63626 h 1457095"/>
              <a:gd name="connsiteX8" fmla="*/ 1572452 w 1649761"/>
              <a:gd name="connsiteY8" fmla="*/ 312464 h 1457095"/>
              <a:gd name="connsiteX9" fmla="*/ 1617108 w 1649761"/>
              <a:gd name="connsiteY9" fmla="*/ 639630 h 1457095"/>
              <a:gd name="connsiteX10" fmla="*/ 1622433 w 1649761"/>
              <a:gd name="connsiteY10" fmla="*/ 987456 h 1457095"/>
              <a:gd name="connsiteX11" fmla="*/ 1424488 w 1649761"/>
              <a:gd name="connsiteY11" fmla="*/ 1253086 h 1457095"/>
              <a:gd name="connsiteX0" fmla="*/ 1424488 w 1649761"/>
              <a:gd name="connsiteY0" fmla="*/ 1253086 h 1456786"/>
              <a:gd name="connsiteX1" fmla="*/ 1038686 w 1649761"/>
              <a:gd name="connsiteY1" fmla="*/ 1296285 h 1456786"/>
              <a:gd name="connsiteX2" fmla="*/ 622940 w 1649761"/>
              <a:gd name="connsiteY2" fmla="*/ 1456745 h 1456786"/>
              <a:gd name="connsiteX3" fmla="*/ 10360 w 1649761"/>
              <a:gd name="connsiteY3" fmla="*/ 1280182 h 1456786"/>
              <a:gd name="connsiteX4" fmla="*/ 275742 w 1649761"/>
              <a:gd name="connsiteY4" fmla="*/ 647525 h 1456786"/>
              <a:gd name="connsiteX5" fmla="*/ 763296 w 1649761"/>
              <a:gd name="connsiteY5" fmla="*/ 247134 h 1456786"/>
              <a:gd name="connsiteX6" fmla="*/ 1132328 w 1649761"/>
              <a:gd name="connsiteY6" fmla="*/ 11928 h 1456786"/>
              <a:gd name="connsiteX7" fmla="*/ 1322314 w 1649761"/>
              <a:gd name="connsiteY7" fmla="*/ 63626 h 1456786"/>
              <a:gd name="connsiteX8" fmla="*/ 1572452 w 1649761"/>
              <a:gd name="connsiteY8" fmla="*/ 312464 h 1456786"/>
              <a:gd name="connsiteX9" fmla="*/ 1617108 w 1649761"/>
              <a:gd name="connsiteY9" fmla="*/ 639630 h 1456786"/>
              <a:gd name="connsiteX10" fmla="*/ 1622433 w 1649761"/>
              <a:gd name="connsiteY10" fmla="*/ 987456 h 1456786"/>
              <a:gd name="connsiteX11" fmla="*/ 1424488 w 1649761"/>
              <a:gd name="connsiteY11" fmla="*/ 1253086 h 1456786"/>
              <a:gd name="connsiteX0" fmla="*/ 1424488 w 1649761"/>
              <a:gd name="connsiteY0" fmla="*/ 1189462 h 1393162"/>
              <a:gd name="connsiteX1" fmla="*/ 1038686 w 1649761"/>
              <a:gd name="connsiteY1" fmla="*/ 1232661 h 1393162"/>
              <a:gd name="connsiteX2" fmla="*/ 622940 w 1649761"/>
              <a:gd name="connsiteY2" fmla="*/ 1393121 h 1393162"/>
              <a:gd name="connsiteX3" fmla="*/ 10360 w 1649761"/>
              <a:gd name="connsiteY3" fmla="*/ 1216558 h 1393162"/>
              <a:gd name="connsiteX4" fmla="*/ 275742 w 1649761"/>
              <a:gd name="connsiteY4" fmla="*/ 583901 h 1393162"/>
              <a:gd name="connsiteX5" fmla="*/ 763296 w 1649761"/>
              <a:gd name="connsiteY5" fmla="*/ 183510 h 1393162"/>
              <a:gd name="connsiteX6" fmla="*/ 1207714 w 1649761"/>
              <a:gd name="connsiteY6" fmla="*/ 251605 h 1393162"/>
              <a:gd name="connsiteX7" fmla="*/ 1322314 w 1649761"/>
              <a:gd name="connsiteY7" fmla="*/ 2 h 1393162"/>
              <a:gd name="connsiteX8" fmla="*/ 1572452 w 1649761"/>
              <a:gd name="connsiteY8" fmla="*/ 248840 h 1393162"/>
              <a:gd name="connsiteX9" fmla="*/ 1617108 w 1649761"/>
              <a:gd name="connsiteY9" fmla="*/ 576006 h 1393162"/>
              <a:gd name="connsiteX10" fmla="*/ 1622433 w 1649761"/>
              <a:gd name="connsiteY10" fmla="*/ 923832 h 1393162"/>
              <a:gd name="connsiteX11" fmla="*/ 1424488 w 1649761"/>
              <a:gd name="connsiteY11" fmla="*/ 1189462 h 1393162"/>
              <a:gd name="connsiteX0" fmla="*/ 1424447 w 1649720"/>
              <a:gd name="connsiteY0" fmla="*/ 1189462 h 1393162"/>
              <a:gd name="connsiteX1" fmla="*/ 1038645 w 1649720"/>
              <a:gd name="connsiteY1" fmla="*/ 1232661 h 1393162"/>
              <a:gd name="connsiteX2" fmla="*/ 622899 w 1649720"/>
              <a:gd name="connsiteY2" fmla="*/ 1393121 h 1393162"/>
              <a:gd name="connsiteX3" fmla="*/ 10319 w 1649720"/>
              <a:gd name="connsiteY3" fmla="*/ 1216558 h 1393162"/>
              <a:gd name="connsiteX4" fmla="*/ 275701 w 1649720"/>
              <a:gd name="connsiteY4" fmla="*/ 583901 h 1393162"/>
              <a:gd name="connsiteX5" fmla="*/ 756869 w 1649720"/>
              <a:gd name="connsiteY5" fmla="*/ 344622 h 1393162"/>
              <a:gd name="connsiteX6" fmla="*/ 1207673 w 1649720"/>
              <a:gd name="connsiteY6" fmla="*/ 251605 h 1393162"/>
              <a:gd name="connsiteX7" fmla="*/ 1322273 w 1649720"/>
              <a:gd name="connsiteY7" fmla="*/ 2 h 1393162"/>
              <a:gd name="connsiteX8" fmla="*/ 1572411 w 1649720"/>
              <a:gd name="connsiteY8" fmla="*/ 248840 h 1393162"/>
              <a:gd name="connsiteX9" fmla="*/ 1617067 w 1649720"/>
              <a:gd name="connsiteY9" fmla="*/ 576006 h 1393162"/>
              <a:gd name="connsiteX10" fmla="*/ 1622392 w 1649720"/>
              <a:gd name="connsiteY10" fmla="*/ 923832 h 1393162"/>
              <a:gd name="connsiteX11" fmla="*/ 1424447 w 1649720"/>
              <a:gd name="connsiteY11" fmla="*/ 1189462 h 1393162"/>
              <a:gd name="connsiteX0" fmla="*/ 1424447 w 1649720"/>
              <a:gd name="connsiteY0" fmla="*/ 980748 h 1184448"/>
              <a:gd name="connsiteX1" fmla="*/ 1038645 w 1649720"/>
              <a:gd name="connsiteY1" fmla="*/ 1023947 h 1184448"/>
              <a:gd name="connsiteX2" fmla="*/ 622899 w 1649720"/>
              <a:gd name="connsiteY2" fmla="*/ 1184407 h 1184448"/>
              <a:gd name="connsiteX3" fmla="*/ 10319 w 1649720"/>
              <a:gd name="connsiteY3" fmla="*/ 1007844 h 1184448"/>
              <a:gd name="connsiteX4" fmla="*/ 275701 w 1649720"/>
              <a:gd name="connsiteY4" fmla="*/ 375187 h 1184448"/>
              <a:gd name="connsiteX5" fmla="*/ 756869 w 1649720"/>
              <a:gd name="connsiteY5" fmla="*/ 135908 h 1184448"/>
              <a:gd name="connsiteX6" fmla="*/ 1207673 w 1649720"/>
              <a:gd name="connsiteY6" fmla="*/ 42891 h 1184448"/>
              <a:gd name="connsiteX7" fmla="*/ 1476939 w 1649720"/>
              <a:gd name="connsiteY7" fmla="*/ 5688 h 1184448"/>
              <a:gd name="connsiteX8" fmla="*/ 1572411 w 1649720"/>
              <a:gd name="connsiteY8" fmla="*/ 40126 h 1184448"/>
              <a:gd name="connsiteX9" fmla="*/ 1617067 w 1649720"/>
              <a:gd name="connsiteY9" fmla="*/ 367292 h 1184448"/>
              <a:gd name="connsiteX10" fmla="*/ 1622392 w 1649720"/>
              <a:gd name="connsiteY10" fmla="*/ 715118 h 1184448"/>
              <a:gd name="connsiteX11" fmla="*/ 1424447 w 1649720"/>
              <a:gd name="connsiteY11" fmla="*/ 980748 h 1184448"/>
              <a:gd name="connsiteX0" fmla="*/ 1424447 w 1649720"/>
              <a:gd name="connsiteY0" fmla="*/ 980144 h 1183844"/>
              <a:gd name="connsiteX1" fmla="*/ 1038645 w 1649720"/>
              <a:gd name="connsiteY1" fmla="*/ 1023343 h 1183844"/>
              <a:gd name="connsiteX2" fmla="*/ 622899 w 1649720"/>
              <a:gd name="connsiteY2" fmla="*/ 1183803 h 1183844"/>
              <a:gd name="connsiteX3" fmla="*/ 10319 w 1649720"/>
              <a:gd name="connsiteY3" fmla="*/ 1007240 h 1183844"/>
              <a:gd name="connsiteX4" fmla="*/ 275701 w 1649720"/>
              <a:gd name="connsiteY4" fmla="*/ 374583 h 1183844"/>
              <a:gd name="connsiteX5" fmla="*/ 756869 w 1649720"/>
              <a:gd name="connsiteY5" fmla="*/ 135304 h 1183844"/>
              <a:gd name="connsiteX6" fmla="*/ 1207673 w 1649720"/>
              <a:gd name="connsiteY6" fmla="*/ 42287 h 1183844"/>
              <a:gd name="connsiteX7" fmla="*/ 1476939 w 1649720"/>
              <a:gd name="connsiteY7" fmla="*/ 5084 h 1183844"/>
              <a:gd name="connsiteX8" fmla="*/ 1621787 w 1649720"/>
              <a:gd name="connsiteY8" fmla="*/ 149617 h 1183844"/>
              <a:gd name="connsiteX9" fmla="*/ 1617067 w 1649720"/>
              <a:gd name="connsiteY9" fmla="*/ 366688 h 1183844"/>
              <a:gd name="connsiteX10" fmla="*/ 1622392 w 1649720"/>
              <a:gd name="connsiteY10" fmla="*/ 714514 h 1183844"/>
              <a:gd name="connsiteX11" fmla="*/ 1424447 w 1649720"/>
              <a:gd name="connsiteY11" fmla="*/ 980144 h 1183844"/>
              <a:gd name="connsiteX0" fmla="*/ 1424447 w 1689268"/>
              <a:gd name="connsiteY0" fmla="*/ 980144 h 1183844"/>
              <a:gd name="connsiteX1" fmla="*/ 1038645 w 1689268"/>
              <a:gd name="connsiteY1" fmla="*/ 1023343 h 1183844"/>
              <a:gd name="connsiteX2" fmla="*/ 622899 w 1689268"/>
              <a:gd name="connsiteY2" fmla="*/ 1183803 h 1183844"/>
              <a:gd name="connsiteX3" fmla="*/ 10319 w 1689268"/>
              <a:gd name="connsiteY3" fmla="*/ 1007240 h 1183844"/>
              <a:gd name="connsiteX4" fmla="*/ 275701 w 1689268"/>
              <a:gd name="connsiteY4" fmla="*/ 374583 h 1183844"/>
              <a:gd name="connsiteX5" fmla="*/ 756869 w 1689268"/>
              <a:gd name="connsiteY5" fmla="*/ 135304 h 1183844"/>
              <a:gd name="connsiteX6" fmla="*/ 1207673 w 1689268"/>
              <a:gd name="connsiteY6" fmla="*/ 42287 h 1183844"/>
              <a:gd name="connsiteX7" fmla="*/ 1476939 w 1689268"/>
              <a:gd name="connsiteY7" fmla="*/ 5084 h 1183844"/>
              <a:gd name="connsiteX8" fmla="*/ 1621787 w 1689268"/>
              <a:gd name="connsiteY8" fmla="*/ 149617 h 1183844"/>
              <a:gd name="connsiteX9" fmla="*/ 1670751 w 1689268"/>
              <a:gd name="connsiteY9" fmla="*/ 384450 h 1183844"/>
              <a:gd name="connsiteX10" fmla="*/ 1622392 w 1689268"/>
              <a:gd name="connsiteY10" fmla="*/ 714514 h 1183844"/>
              <a:gd name="connsiteX11" fmla="*/ 1424447 w 1689268"/>
              <a:gd name="connsiteY11" fmla="*/ 980144 h 1183844"/>
              <a:gd name="connsiteX0" fmla="*/ 1420713 w 1685534"/>
              <a:gd name="connsiteY0" fmla="*/ 980144 h 1183844"/>
              <a:gd name="connsiteX1" fmla="*/ 1034911 w 1685534"/>
              <a:gd name="connsiteY1" fmla="*/ 1023343 h 1183844"/>
              <a:gd name="connsiteX2" fmla="*/ 619165 w 1685534"/>
              <a:gd name="connsiteY2" fmla="*/ 1183803 h 1183844"/>
              <a:gd name="connsiteX3" fmla="*/ 6585 w 1685534"/>
              <a:gd name="connsiteY3" fmla="*/ 1007240 h 1183844"/>
              <a:gd name="connsiteX4" fmla="*/ 322607 w 1685534"/>
              <a:gd name="connsiteY4" fmla="*/ 518130 h 1183844"/>
              <a:gd name="connsiteX5" fmla="*/ 753135 w 1685534"/>
              <a:gd name="connsiteY5" fmla="*/ 135304 h 1183844"/>
              <a:gd name="connsiteX6" fmla="*/ 1203939 w 1685534"/>
              <a:gd name="connsiteY6" fmla="*/ 42287 h 1183844"/>
              <a:gd name="connsiteX7" fmla="*/ 1473205 w 1685534"/>
              <a:gd name="connsiteY7" fmla="*/ 5084 h 1183844"/>
              <a:gd name="connsiteX8" fmla="*/ 1618053 w 1685534"/>
              <a:gd name="connsiteY8" fmla="*/ 149617 h 1183844"/>
              <a:gd name="connsiteX9" fmla="*/ 1667017 w 1685534"/>
              <a:gd name="connsiteY9" fmla="*/ 384450 h 1183844"/>
              <a:gd name="connsiteX10" fmla="*/ 1618658 w 1685534"/>
              <a:gd name="connsiteY10" fmla="*/ 714514 h 1183844"/>
              <a:gd name="connsiteX11" fmla="*/ 1420713 w 1685534"/>
              <a:gd name="connsiteY11" fmla="*/ 980144 h 1183844"/>
              <a:gd name="connsiteX0" fmla="*/ 1425227 w 1690048"/>
              <a:gd name="connsiteY0" fmla="*/ 980144 h 1183844"/>
              <a:gd name="connsiteX1" fmla="*/ 1039425 w 1690048"/>
              <a:gd name="connsiteY1" fmla="*/ 1023343 h 1183844"/>
              <a:gd name="connsiteX2" fmla="*/ 623679 w 1690048"/>
              <a:gd name="connsiteY2" fmla="*/ 1183803 h 1183844"/>
              <a:gd name="connsiteX3" fmla="*/ 11099 w 1690048"/>
              <a:gd name="connsiteY3" fmla="*/ 1007240 h 1183844"/>
              <a:gd name="connsiteX4" fmla="*/ 327121 w 1690048"/>
              <a:gd name="connsiteY4" fmla="*/ 518130 h 1183844"/>
              <a:gd name="connsiteX5" fmla="*/ 757649 w 1690048"/>
              <a:gd name="connsiteY5" fmla="*/ 135304 h 1183844"/>
              <a:gd name="connsiteX6" fmla="*/ 1208453 w 1690048"/>
              <a:gd name="connsiteY6" fmla="*/ 42287 h 1183844"/>
              <a:gd name="connsiteX7" fmla="*/ 1477719 w 1690048"/>
              <a:gd name="connsiteY7" fmla="*/ 5084 h 1183844"/>
              <a:gd name="connsiteX8" fmla="*/ 1622567 w 1690048"/>
              <a:gd name="connsiteY8" fmla="*/ 149617 h 1183844"/>
              <a:gd name="connsiteX9" fmla="*/ 1671531 w 1690048"/>
              <a:gd name="connsiteY9" fmla="*/ 384450 h 1183844"/>
              <a:gd name="connsiteX10" fmla="*/ 1623172 w 1690048"/>
              <a:gd name="connsiteY10" fmla="*/ 714514 h 1183844"/>
              <a:gd name="connsiteX11" fmla="*/ 1425227 w 1690048"/>
              <a:gd name="connsiteY11" fmla="*/ 980144 h 1183844"/>
              <a:gd name="connsiteX0" fmla="*/ 1430490 w 1695311"/>
              <a:gd name="connsiteY0" fmla="*/ 980144 h 1183844"/>
              <a:gd name="connsiteX1" fmla="*/ 1044688 w 1695311"/>
              <a:gd name="connsiteY1" fmla="*/ 1023343 h 1183844"/>
              <a:gd name="connsiteX2" fmla="*/ 628942 w 1695311"/>
              <a:gd name="connsiteY2" fmla="*/ 1183803 h 1183844"/>
              <a:gd name="connsiteX3" fmla="*/ 16362 w 1695311"/>
              <a:gd name="connsiteY3" fmla="*/ 1007240 h 1183844"/>
              <a:gd name="connsiteX4" fmla="*/ 294117 w 1695311"/>
              <a:gd name="connsiteY4" fmla="*/ 454461 h 1183844"/>
              <a:gd name="connsiteX5" fmla="*/ 762912 w 1695311"/>
              <a:gd name="connsiteY5" fmla="*/ 135304 h 1183844"/>
              <a:gd name="connsiteX6" fmla="*/ 1213716 w 1695311"/>
              <a:gd name="connsiteY6" fmla="*/ 42287 h 1183844"/>
              <a:gd name="connsiteX7" fmla="*/ 1482982 w 1695311"/>
              <a:gd name="connsiteY7" fmla="*/ 5084 h 1183844"/>
              <a:gd name="connsiteX8" fmla="*/ 1627830 w 1695311"/>
              <a:gd name="connsiteY8" fmla="*/ 149617 h 1183844"/>
              <a:gd name="connsiteX9" fmla="*/ 1676794 w 1695311"/>
              <a:gd name="connsiteY9" fmla="*/ 384450 h 1183844"/>
              <a:gd name="connsiteX10" fmla="*/ 1628435 w 1695311"/>
              <a:gd name="connsiteY10" fmla="*/ 714514 h 1183844"/>
              <a:gd name="connsiteX11" fmla="*/ 1430490 w 1695311"/>
              <a:gd name="connsiteY11" fmla="*/ 980144 h 1183844"/>
              <a:gd name="connsiteX0" fmla="*/ 1430490 w 1833192"/>
              <a:gd name="connsiteY0" fmla="*/ 988011 h 1191711"/>
              <a:gd name="connsiteX1" fmla="*/ 1044688 w 1833192"/>
              <a:gd name="connsiteY1" fmla="*/ 1031210 h 1191711"/>
              <a:gd name="connsiteX2" fmla="*/ 628942 w 1833192"/>
              <a:gd name="connsiteY2" fmla="*/ 1191670 h 1191711"/>
              <a:gd name="connsiteX3" fmla="*/ 16362 w 1833192"/>
              <a:gd name="connsiteY3" fmla="*/ 1015107 h 1191711"/>
              <a:gd name="connsiteX4" fmla="*/ 294117 w 1833192"/>
              <a:gd name="connsiteY4" fmla="*/ 462328 h 1191711"/>
              <a:gd name="connsiteX5" fmla="*/ 762912 w 1833192"/>
              <a:gd name="connsiteY5" fmla="*/ 143171 h 1191711"/>
              <a:gd name="connsiteX6" fmla="*/ 1213716 w 1833192"/>
              <a:gd name="connsiteY6" fmla="*/ 50154 h 1191711"/>
              <a:gd name="connsiteX7" fmla="*/ 1482982 w 1833192"/>
              <a:gd name="connsiteY7" fmla="*/ 12951 h 1191711"/>
              <a:gd name="connsiteX8" fmla="*/ 1830111 w 1833192"/>
              <a:gd name="connsiteY8" fmla="*/ 36651 h 1191711"/>
              <a:gd name="connsiteX9" fmla="*/ 1676794 w 1833192"/>
              <a:gd name="connsiteY9" fmla="*/ 392317 h 1191711"/>
              <a:gd name="connsiteX10" fmla="*/ 1628435 w 1833192"/>
              <a:gd name="connsiteY10" fmla="*/ 722381 h 1191711"/>
              <a:gd name="connsiteX11" fmla="*/ 1430490 w 1833192"/>
              <a:gd name="connsiteY11" fmla="*/ 988011 h 1191711"/>
              <a:gd name="connsiteX0" fmla="*/ 1430490 w 1833192"/>
              <a:gd name="connsiteY0" fmla="*/ 988011 h 1191711"/>
              <a:gd name="connsiteX1" fmla="*/ 1044688 w 1833192"/>
              <a:gd name="connsiteY1" fmla="*/ 1031210 h 1191711"/>
              <a:gd name="connsiteX2" fmla="*/ 628942 w 1833192"/>
              <a:gd name="connsiteY2" fmla="*/ 1191670 h 1191711"/>
              <a:gd name="connsiteX3" fmla="*/ 16362 w 1833192"/>
              <a:gd name="connsiteY3" fmla="*/ 1015107 h 1191711"/>
              <a:gd name="connsiteX4" fmla="*/ 294117 w 1833192"/>
              <a:gd name="connsiteY4" fmla="*/ 462328 h 1191711"/>
              <a:gd name="connsiteX5" fmla="*/ 762912 w 1833192"/>
              <a:gd name="connsiteY5" fmla="*/ 143171 h 1191711"/>
              <a:gd name="connsiteX6" fmla="*/ 1213716 w 1833192"/>
              <a:gd name="connsiteY6" fmla="*/ 50154 h 1191711"/>
              <a:gd name="connsiteX7" fmla="*/ 1482982 w 1833192"/>
              <a:gd name="connsiteY7" fmla="*/ 12951 h 1191711"/>
              <a:gd name="connsiteX8" fmla="*/ 1830111 w 1833192"/>
              <a:gd name="connsiteY8" fmla="*/ 36651 h 1191711"/>
              <a:gd name="connsiteX9" fmla="*/ 1676794 w 1833192"/>
              <a:gd name="connsiteY9" fmla="*/ 392317 h 1191711"/>
              <a:gd name="connsiteX10" fmla="*/ 1480895 w 1833192"/>
              <a:gd name="connsiteY10" fmla="*/ 598819 h 1191711"/>
              <a:gd name="connsiteX11" fmla="*/ 1430490 w 1833192"/>
              <a:gd name="connsiteY11" fmla="*/ 988011 h 1191711"/>
              <a:gd name="connsiteX0" fmla="*/ 1187982 w 1833192"/>
              <a:gd name="connsiteY0" fmla="*/ 906410 h 1191715"/>
              <a:gd name="connsiteX1" fmla="*/ 1044688 w 1833192"/>
              <a:gd name="connsiteY1" fmla="*/ 1031210 h 1191715"/>
              <a:gd name="connsiteX2" fmla="*/ 628942 w 1833192"/>
              <a:gd name="connsiteY2" fmla="*/ 1191670 h 1191715"/>
              <a:gd name="connsiteX3" fmla="*/ 16362 w 1833192"/>
              <a:gd name="connsiteY3" fmla="*/ 1015107 h 1191715"/>
              <a:gd name="connsiteX4" fmla="*/ 294117 w 1833192"/>
              <a:gd name="connsiteY4" fmla="*/ 462328 h 1191715"/>
              <a:gd name="connsiteX5" fmla="*/ 762912 w 1833192"/>
              <a:gd name="connsiteY5" fmla="*/ 143171 h 1191715"/>
              <a:gd name="connsiteX6" fmla="*/ 1213716 w 1833192"/>
              <a:gd name="connsiteY6" fmla="*/ 50154 h 1191715"/>
              <a:gd name="connsiteX7" fmla="*/ 1482982 w 1833192"/>
              <a:gd name="connsiteY7" fmla="*/ 12951 h 1191715"/>
              <a:gd name="connsiteX8" fmla="*/ 1830111 w 1833192"/>
              <a:gd name="connsiteY8" fmla="*/ 36651 h 1191715"/>
              <a:gd name="connsiteX9" fmla="*/ 1676794 w 1833192"/>
              <a:gd name="connsiteY9" fmla="*/ 392317 h 1191715"/>
              <a:gd name="connsiteX10" fmla="*/ 1480895 w 1833192"/>
              <a:gd name="connsiteY10" fmla="*/ 598819 h 1191715"/>
              <a:gd name="connsiteX11" fmla="*/ 1187982 w 1833192"/>
              <a:gd name="connsiteY11" fmla="*/ 906410 h 1191715"/>
              <a:gd name="connsiteX0" fmla="*/ 1717022 w 2362232"/>
              <a:gd name="connsiteY0" fmla="*/ 906410 h 1240869"/>
              <a:gd name="connsiteX1" fmla="*/ 1573728 w 2362232"/>
              <a:gd name="connsiteY1" fmla="*/ 1031210 h 1240869"/>
              <a:gd name="connsiteX2" fmla="*/ 1157982 w 2362232"/>
              <a:gd name="connsiteY2" fmla="*/ 1191670 h 1240869"/>
              <a:gd name="connsiteX3" fmla="*/ 3331 w 2362232"/>
              <a:gd name="connsiteY3" fmla="*/ 1175838 h 1240869"/>
              <a:gd name="connsiteX4" fmla="*/ 823157 w 2362232"/>
              <a:gd name="connsiteY4" fmla="*/ 462328 h 1240869"/>
              <a:gd name="connsiteX5" fmla="*/ 1291952 w 2362232"/>
              <a:gd name="connsiteY5" fmla="*/ 143171 h 1240869"/>
              <a:gd name="connsiteX6" fmla="*/ 1742756 w 2362232"/>
              <a:gd name="connsiteY6" fmla="*/ 50154 h 1240869"/>
              <a:gd name="connsiteX7" fmla="*/ 2012022 w 2362232"/>
              <a:gd name="connsiteY7" fmla="*/ 12951 h 1240869"/>
              <a:gd name="connsiteX8" fmla="*/ 2359151 w 2362232"/>
              <a:gd name="connsiteY8" fmla="*/ 36651 h 1240869"/>
              <a:gd name="connsiteX9" fmla="*/ 2205834 w 2362232"/>
              <a:gd name="connsiteY9" fmla="*/ 392317 h 1240869"/>
              <a:gd name="connsiteX10" fmla="*/ 2009935 w 2362232"/>
              <a:gd name="connsiteY10" fmla="*/ 598819 h 1240869"/>
              <a:gd name="connsiteX11" fmla="*/ 1717022 w 2362232"/>
              <a:gd name="connsiteY11" fmla="*/ 906410 h 1240869"/>
              <a:gd name="connsiteX0" fmla="*/ 1717022 w 2362232"/>
              <a:gd name="connsiteY0" fmla="*/ 906410 h 1320347"/>
              <a:gd name="connsiteX1" fmla="*/ 1573728 w 2362232"/>
              <a:gd name="connsiteY1" fmla="*/ 1031210 h 1320347"/>
              <a:gd name="connsiteX2" fmla="*/ 1166706 w 2362232"/>
              <a:gd name="connsiteY2" fmla="*/ 1316700 h 1320347"/>
              <a:gd name="connsiteX3" fmla="*/ 1157982 w 2362232"/>
              <a:gd name="connsiteY3" fmla="*/ 1191670 h 1320347"/>
              <a:gd name="connsiteX4" fmla="*/ 3331 w 2362232"/>
              <a:gd name="connsiteY4" fmla="*/ 1175838 h 1320347"/>
              <a:gd name="connsiteX5" fmla="*/ 823157 w 2362232"/>
              <a:gd name="connsiteY5" fmla="*/ 462328 h 1320347"/>
              <a:gd name="connsiteX6" fmla="*/ 1291952 w 2362232"/>
              <a:gd name="connsiteY6" fmla="*/ 143171 h 1320347"/>
              <a:gd name="connsiteX7" fmla="*/ 1742756 w 2362232"/>
              <a:gd name="connsiteY7" fmla="*/ 50154 h 1320347"/>
              <a:gd name="connsiteX8" fmla="*/ 2012022 w 2362232"/>
              <a:gd name="connsiteY8" fmla="*/ 12951 h 1320347"/>
              <a:gd name="connsiteX9" fmla="*/ 2359151 w 2362232"/>
              <a:gd name="connsiteY9" fmla="*/ 36651 h 1320347"/>
              <a:gd name="connsiteX10" fmla="*/ 2205834 w 2362232"/>
              <a:gd name="connsiteY10" fmla="*/ 392317 h 1320347"/>
              <a:gd name="connsiteX11" fmla="*/ 2009935 w 2362232"/>
              <a:gd name="connsiteY11" fmla="*/ 598819 h 1320347"/>
              <a:gd name="connsiteX12" fmla="*/ 1717022 w 2362232"/>
              <a:gd name="connsiteY12" fmla="*/ 906410 h 1320347"/>
              <a:gd name="connsiteX0" fmla="*/ 1713694 w 2358904"/>
              <a:gd name="connsiteY0" fmla="*/ 906410 h 1367175"/>
              <a:gd name="connsiteX1" fmla="*/ 1570400 w 2358904"/>
              <a:gd name="connsiteY1" fmla="*/ 1031210 h 1367175"/>
              <a:gd name="connsiteX2" fmla="*/ 1163378 w 2358904"/>
              <a:gd name="connsiteY2" fmla="*/ 1316700 h 1367175"/>
              <a:gd name="connsiteX3" fmla="*/ 827009 w 2358904"/>
              <a:gd name="connsiteY3" fmla="*/ 1360085 h 1367175"/>
              <a:gd name="connsiteX4" fmla="*/ 3 w 2358904"/>
              <a:gd name="connsiteY4" fmla="*/ 1175838 h 1367175"/>
              <a:gd name="connsiteX5" fmla="*/ 819829 w 2358904"/>
              <a:gd name="connsiteY5" fmla="*/ 462328 h 1367175"/>
              <a:gd name="connsiteX6" fmla="*/ 1288624 w 2358904"/>
              <a:gd name="connsiteY6" fmla="*/ 143171 h 1367175"/>
              <a:gd name="connsiteX7" fmla="*/ 1739428 w 2358904"/>
              <a:gd name="connsiteY7" fmla="*/ 50154 h 1367175"/>
              <a:gd name="connsiteX8" fmla="*/ 2008694 w 2358904"/>
              <a:gd name="connsiteY8" fmla="*/ 12951 h 1367175"/>
              <a:gd name="connsiteX9" fmla="*/ 2355823 w 2358904"/>
              <a:gd name="connsiteY9" fmla="*/ 36651 h 1367175"/>
              <a:gd name="connsiteX10" fmla="*/ 2202506 w 2358904"/>
              <a:gd name="connsiteY10" fmla="*/ 392317 h 1367175"/>
              <a:gd name="connsiteX11" fmla="*/ 2006607 w 2358904"/>
              <a:gd name="connsiteY11" fmla="*/ 598819 h 1367175"/>
              <a:gd name="connsiteX12" fmla="*/ 1713694 w 2358904"/>
              <a:gd name="connsiteY12" fmla="*/ 906410 h 1367175"/>
              <a:gd name="connsiteX0" fmla="*/ 1859024 w 2358903"/>
              <a:gd name="connsiteY0" fmla="*/ 1078433 h 1367175"/>
              <a:gd name="connsiteX1" fmla="*/ 1570399 w 2358903"/>
              <a:gd name="connsiteY1" fmla="*/ 1031210 h 1367175"/>
              <a:gd name="connsiteX2" fmla="*/ 1163377 w 2358903"/>
              <a:gd name="connsiteY2" fmla="*/ 1316700 h 1367175"/>
              <a:gd name="connsiteX3" fmla="*/ 827008 w 2358903"/>
              <a:gd name="connsiteY3" fmla="*/ 1360085 h 1367175"/>
              <a:gd name="connsiteX4" fmla="*/ 2 w 2358903"/>
              <a:gd name="connsiteY4" fmla="*/ 1175838 h 1367175"/>
              <a:gd name="connsiteX5" fmla="*/ 819828 w 2358903"/>
              <a:gd name="connsiteY5" fmla="*/ 462328 h 1367175"/>
              <a:gd name="connsiteX6" fmla="*/ 1288623 w 2358903"/>
              <a:gd name="connsiteY6" fmla="*/ 143171 h 1367175"/>
              <a:gd name="connsiteX7" fmla="*/ 1739427 w 2358903"/>
              <a:gd name="connsiteY7" fmla="*/ 50154 h 1367175"/>
              <a:gd name="connsiteX8" fmla="*/ 2008693 w 2358903"/>
              <a:gd name="connsiteY8" fmla="*/ 12951 h 1367175"/>
              <a:gd name="connsiteX9" fmla="*/ 2355822 w 2358903"/>
              <a:gd name="connsiteY9" fmla="*/ 36651 h 1367175"/>
              <a:gd name="connsiteX10" fmla="*/ 2202505 w 2358903"/>
              <a:gd name="connsiteY10" fmla="*/ 392317 h 1367175"/>
              <a:gd name="connsiteX11" fmla="*/ 2006606 w 2358903"/>
              <a:gd name="connsiteY11" fmla="*/ 598819 h 1367175"/>
              <a:gd name="connsiteX12" fmla="*/ 1859024 w 2358903"/>
              <a:gd name="connsiteY12" fmla="*/ 1078433 h 1367175"/>
              <a:gd name="connsiteX0" fmla="*/ 1859024 w 2358903"/>
              <a:gd name="connsiteY0" fmla="*/ 1078433 h 1367175"/>
              <a:gd name="connsiteX1" fmla="*/ 1662857 w 2358903"/>
              <a:gd name="connsiteY1" fmla="*/ 1262726 h 1367175"/>
              <a:gd name="connsiteX2" fmla="*/ 1163377 w 2358903"/>
              <a:gd name="connsiteY2" fmla="*/ 1316700 h 1367175"/>
              <a:gd name="connsiteX3" fmla="*/ 827008 w 2358903"/>
              <a:gd name="connsiteY3" fmla="*/ 1360085 h 1367175"/>
              <a:gd name="connsiteX4" fmla="*/ 2 w 2358903"/>
              <a:gd name="connsiteY4" fmla="*/ 1175838 h 1367175"/>
              <a:gd name="connsiteX5" fmla="*/ 819828 w 2358903"/>
              <a:gd name="connsiteY5" fmla="*/ 462328 h 1367175"/>
              <a:gd name="connsiteX6" fmla="*/ 1288623 w 2358903"/>
              <a:gd name="connsiteY6" fmla="*/ 143171 h 1367175"/>
              <a:gd name="connsiteX7" fmla="*/ 1739427 w 2358903"/>
              <a:gd name="connsiteY7" fmla="*/ 50154 h 1367175"/>
              <a:gd name="connsiteX8" fmla="*/ 2008693 w 2358903"/>
              <a:gd name="connsiteY8" fmla="*/ 12951 h 1367175"/>
              <a:gd name="connsiteX9" fmla="*/ 2355822 w 2358903"/>
              <a:gd name="connsiteY9" fmla="*/ 36651 h 1367175"/>
              <a:gd name="connsiteX10" fmla="*/ 2202505 w 2358903"/>
              <a:gd name="connsiteY10" fmla="*/ 392317 h 1367175"/>
              <a:gd name="connsiteX11" fmla="*/ 2006606 w 2358903"/>
              <a:gd name="connsiteY11" fmla="*/ 598819 h 1367175"/>
              <a:gd name="connsiteX12" fmla="*/ 1859024 w 2358903"/>
              <a:gd name="connsiteY12" fmla="*/ 1078433 h 1367175"/>
              <a:gd name="connsiteX0" fmla="*/ 1859024 w 2358903"/>
              <a:gd name="connsiteY0" fmla="*/ 1078433 h 1367175"/>
              <a:gd name="connsiteX1" fmla="*/ 1662857 w 2358903"/>
              <a:gd name="connsiteY1" fmla="*/ 1262726 h 1367175"/>
              <a:gd name="connsiteX2" fmla="*/ 1163377 w 2358903"/>
              <a:gd name="connsiteY2" fmla="*/ 1316700 h 1367175"/>
              <a:gd name="connsiteX3" fmla="*/ 827008 w 2358903"/>
              <a:gd name="connsiteY3" fmla="*/ 1360085 h 1367175"/>
              <a:gd name="connsiteX4" fmla="*/ 2 w 2358903"/>
              <a:gd name="connsiteY4" fmla="*/ 1175838 h 1367175"/>
              <a:gd name="connsiteX5" fmla="*/ 819828 w 2358903"/>
              <a:gd name="connsiteY5" fmla="*/ 462328 h 1367175"/>
              <a:gd name="connsiteX6" fmla="*/ 1288623 w 2358903"/>
              <a:gd name="connsiteY6" fmla="*/ 143171 h 1367175"/>
              <a:gd name="connsiteX7" fmla="*/ 1739427 w 2358903"/>
              <a:gd name="connsiteY7" fmla="*/ 50154 h 1367175"/>
              <a:gd name="connsiteX8" fmla="*/ 2008693 w 2358903"/>
              <a:gd name="connsiteY8" fmla="*/ 12951 h 1367175"/>
              <a:gd name="connsiteX9" fmla="*/ 2355822 w 2358903"/>
              <a:gd name="connsiteY9" fmla="*/ 36651 h 1367175"/>
              <a:gd name="connsiteX10" fmla="*/ 2202505 w 2358903"/>
              <a:gd name="connsiteY10" fmla="*/ 392317 h 1367175"/>
              <a:gd name="connsiteX11" fmla="*/ 2249671 w 2358903"/>
              <a:gd name="connsiteY11" fmla="*/ 796706 h 1367175"/>
              <a:gd name="connsiteX12" fmla="*/ 1859024 w 2358903"/>
              <a:gd name="connsiteY12" fmla="*/ 1078433 h 1367175"/>
              <a:gd name="connsiteX0" fmla="*/ 1859024 w 2496809"/>
              <a:gd name="connsiteY0" fmla="*/ 1090802 h 1379544"/>
              <a:gd name="connsiteX1" fmla="*/ 1662857 w 2496809"/>
              <a:gd name="connsiteY1" fmla="*/ 1275095 h 1379544"/>
              <a:gd name="connsiteX2" fmla="*/ 1163377 w 2496809"/>
              <a:gd name="connsiteY2" fmla="*/ 1329069 h 1379544"/>
              <a:gd name="connsiteX3" fmla="*/ 827008 w 2496809"/>
              <a:gd name="connsiteY3" fmla="*/ 1372454 h 1379544"/>
              <a:gd name="connsiteX4" fmla="*/ 2 w 2496809"/>
              <a:gd name="connsiteY4" fmla="*/ 1188207 h 1379544"/>
              <a:gd name="connsiteX5" fmla="*/ 819828 w 2496809"/>
              <a:gd name="connsiteY5" fmla="*/ 474697 h 1379544"/>
              <a:gd name="connsiteX6" fmla="*/ 1288623 w 2496809"/>
              <a:gd name="connsiteY6" fmla="*/ 155540 h 1379544"/>
              <a:gd name="connsiteX7" fmla="*/ 1739427 w 2496809"/>
              <a:gd name="connsiteY7" fmla="*/ 62523 h 1379544"/>
              <a:gd name="connsiteX8" fmla="*/ 2008693 w 2496809"/>
              <a:gd name="connsiteY8" fmla="*/ 25320 h 1379544"/>
              <a:gd name="connsiteX9" fmla="*/ 2355822 w 2496809"/>
              <a:gd name="connsiteY9" fmla="*/ 49020 h 1379544"/>
              <a:gd name="connsiteX10" fmla="*/ 2488971 w 2496809"/>
              <a:gd name="connsiteY10" fmla="*/ 581156 h 1379544"/>
              <a:gd name="connsiteX11" fmla="*/ 2249671 w 2496809"/>
              <a:gd name="connsiteY11" fmla="*/ 809075 h 1379544"/>
              <a:gd name="connsiteX12" fmla="*/ 1859024 w 2496809"/>
              <a:gd name="connsiteY12" fmla="*/ 1090802 h 1379544"/>
              <a:gd name="connsiteX0" fmla="*/ 1859024 w 2657961"/>
              <a:gd name="connsiteY0" fmla="*/ 1074896 h 1363638"/>
              <a:gd name="connsiteX1" fmla="*/ 1662857 w 2657961"/>
              <a:gd name="connsiteY1" fmla="*/ 1259189 h 1363638"/>
              <a:gd name="connsiteX2" fmla="*/ 1163377 w 2657961"/>
              <a:gd name="connsiteY2" fmla="*/ 1313163 h 1363638"/>
              <a:gd name="connsiteX3" fmla="*/ 827008 w 2657961"/>
              <a:gd name="connsiteY3" fmla="*/ 1356548 h 1363638"/>
              <a:gd name="connsiteX4" fmla="*/ 2 w 2657961"/>
              <a:gd name="connsiteY4" fmla="*/ 1172301 h 1363638"/>
              <a:gd name="connsiteX5" fmla="*/ 819828 w 2657961"/>
              <a:gd name="connsiteY5" fmla="*/ 458791 h 1363638"/>
              <a:gd name="connsiteX6" fmla="*/ 1288623 w 2657961"/>
              <a:gd name="connsiteY6" fmla="*/ 139634 h 1363638"/>
              <a:gd name="connsiteX7" fmla="*/ 1739427 w 2657961"/>
              <a:gd name="connsiteY7" fmla="*/ 46617 h 1363638"/>
              <a:gd name="connsiteX8" fmla="*/ 2008693 w 2657961"/>
              <a:gd name="connsiteY8" fmla="*/ 9414 h 1363638"/>
              <a:gd name="connsiteX9" fmla="*/ 2643583 w 2657961"/>
              <a:gd name="connsiteY9" fmla="*/ 219089 h 1363638"/>
              <a:gd name="connsiteX10" fmla="*/ 2488971 w 2657961"/>
              <a:gd name="connsiteY10" fmla="*/ 565250 h 1363638"/>
              <a:gd name="connsiteX11" fmla="*/ 2249671 w 2657961"/>
              <a:gd name="connsiteY11" fmla="*/ 793169 h 1363638"/>
              <a:gd name="connsiteX12" fmla="*/ 1859024 w 2657961"/>
              <a:gd name="connsiteY12" fmla="*/ 1074896 h 1363638"/>
              <a:gd name="connsiteX0" fmla="*/ 1859024 w 2725476"/>
              <a:gd name="connsiteY0" fmla="*/ 1074896 h 1363638"/>
              <a:gd name="connsiteX1" fmla="*/ 1662857 w 2725476"/>
              <a:gd name="connsiteY1" fmla="*/ 1259189 h 1363638"/>
              <a:gd name="connsiteX2" fmla="*/ 1163377 w 2725476"/>
              <a:gd name="connsiteY2" fmla="*/ 1313163 h 1363638"/>
              <a:gd name="connsiteX3" fmla="*/ 827008 w 2725476"/>
              <a:gd name="connsiteY3" fmla="*/ 1356548 h 1363638"/>
              <a:gd name="connsiteX4" fmla="*/ 2 w 2725476"/>
              <a:gd name="connsiteY4" fmla="*/ 1172301 h 1363638"/>
              <a:gd name="connsiteX5" fmla="*/ 819828 w 2725476"/>
              <a:gd name="connsiteY5" fmla="*/ 458791 h 1363638"/>
              <a:gd name="connsiteX6" fmla="*/ 1288623 w 2725476"/>
              <a:gd name="connsiteY6" fmla="*/ 139634 h 1363638"/>
              <a:gd name="connsiteX7" fmla="*/ 1739427 w 2725476"/>
              <a:gd name="connsiteY7" fmla="*/ 46617 h 1363638"/>
              <a:gd name="connsiteX8" fmla="*/ 2008693 w 2725476"/>
              <a:gd name="connsiteY8" fmla="*/ 9414 h 1363638"/>
              <a:gd name="connsiteX9" fmla="*/ 2643583 w 2725476"/>
              <a:gd name="connsiteY9" fmla="*/ 219089 h 1363638"/>
              <a:gd name="connsiteX10" fmla="*/ 2721305 w 2725476"/>
              <a:gd name="connsiteY10" fmla="*/ 457365 h 1363638"/>
              <a:gd name="connsiteX11" fmla="*/ 2249671 w 2725476"/>
              <a:gd name="connsiteY11" fmla="*/ 793169 h 1363638"/>
              <a:gd name="connsiteX12" fmla="*/ 1859024 w 2725476"/>
              <a:gd name="connsiteY12" fmla="*/ 1074896 h 1363638"/>
              <a:gd name="connsiteX0" fmla="*/ 1859024 w 2725476"/>
              <a:gd name="connsiteY0" fmla="*/ 1070528 h 1359270"/>
              <a:gd name="connsiteX1" fmla="*/ 1662857 w 2725476"/>
              <a:gd name="connsiteY1" fmla="*/ 1254821 h 1359270"/>
              <a:gd name="connsiteX2" fmla="*/ 1163377 w 2725476"/>
              <a:gd name="connsiteY2" fmla="*/ 1308795 h 1359270"/>
              <a:gd name="connsiteX3" fmla="*/ 827008 w 2725476"/>
              <a:gd name="connsiteY3" fmla="*/ 1352180 h 1359270"/>
              <a:gd name="connsiteX4" fmla="*/ 2 w 2725476"/>
              <a:gd name="connsiteY4" fmla="*/ 1167933 h 1359270"/>
              <a:gd name="connsiteX5" fmla="*/ 819828 w 2725476"/>
              <a:gd name="connsiteY5" fmla="*/ 454423 h 1359270"/>
              <a:gd name="connsiteX6" fmla="*/ 1288623 w 2725476"/>
              <a:gd name="connsiteY6" fmla="*/ 135266 h 1359270"/>
              <a:gd name="connsiteX7" fmla="*/ 1739427 w 2725476"/>
              <a:gd name="connsiteY7" fmla="*/ 42249 h 1359270"/>
              <a:gd name="connsiteX8" fmla="*/ 2008693 w 2725476"/>
              <a:gd name="connsiteY8" fmla="*/ 5046 h 1359270"/>
              <a:gd name="connsiteX9" fmla="*/ 2619199 w 2725476"/>
              <a:gd name="connsiteY9" fmla="*/ 148986 h 1359270"/>
              <a:gd name="connsiteX10" fmla="*/ 2721305 w 2725476"/>
              <a:gd name="connsiteY10" fmla="*/ 452997 h 1359270"/>
              <a:gd name="connsiteX11" fmla="*/ 2249671 w 2725476"/>
              <a:gd name="connsiteY11" fmla="*/ 788801 h 1359270"/>
              <a:gd name="connsiteX12" fmla="*/ 1859024 w 2725476"/>
              <a:gd name="connsiteY12" fmla="*/ 1070528 h 1359270"/>
              <a:gd name="connsiteX0" fmla="*/ 1859024 w 2725476"/>
              <a:gd name="connsiteY0" fmla="*/ 1065874 h 1354616"/>
              <a:gd name="connsiteX1" fmla="*/ 1662857 w 2725476"/>
              <a:gd name="connsiteY1" fmla="*/ 1250167 h 1354616"/>
              <a:gd name="connsiteX2" fmla="*/ 1163377 w 2725476"/>
              <a:gd name="connsiteY2" fmla="*/ 1304141 h 1354616"/>
              <a:gd name="connsiteX3" fmla="*/ 827008 w 2725476"/>
              <a:gd name="connsiteY3" fmla="*/ 1347526 h 1354616"/>
              <a:gd name="connsiteX4" fmla="*/ 2 w 2725476"/>
              <a:gd name="connsiteY4" fmla="*/ 1163279 h 1354616"/>
              <a:gd name="connsiteX5" fmla="*/ 819828 w 2725476"/>
              <a:gd name="connsiteY5" fmla="*/ 449769 h 1354616"/>
              <a:gd name="connsiteX6" fmla="*/ 1288623 w 2725476"/>
              <a:gd name="connsiteY6" fmla="*/ 130612 h 1354616"/>
              <a:gd name="connsiteX7" fmla="*/ 1697510 w 2725476"/>
              <a:gd name="connsiteY7" fmla="*/ 183381 h 1354616"/>
              <a:gd name="connsiteX8" fmla="*/ 2008693 w 2725476"/>
              <a:gd name="connsiteY8" fmla="*/ 392 h 1354616"/>
              <a:gd name="connsiteX9" fmla="*/ 2619199 w 2725476"/>
              <a:gd name="connsiteY9" fmla="*/ 144332 h 1354616"/>
              <a:gd name="connsiteX10" fmla="*/ 2721305 w 2725476"/>
              <a:gd name="connsiteY10" fmla="*/ 448343 h 1354616"/>
              <a:gd name="connsiteX11" fmla="*/ 2249671 w 2725476"/>
              <a:gd name="connsiteY11" fmla="*/ 784147 h 1354616"/>
              <a:gd name="connsiteX12" fmla="*/ 1859024 w 2725476"/>
              <a:gd name="connsiteY12" fmla="*/ 1065874 h 1354616"/>
              <a:gd name="connsiteX0" fmla="*/ 1859024 w 2725476"/>
              <a:gd name="connsiteY0" fmla="*/ 1065874 h 1354616"/>
              <a:gd name="connsiteX1" fmla="*/ 1662857 w 2725476"/>
              <a:gd name="connsiteY1" fmla="*/ 1250167 h 1354616"/>
              <a:gd name="connsiteX2" fmla="*/ 1163377 w 2725476"/>
              <a:gd name="connsiteY2" fmla="*/ 1304141 h 1354616"/>
              <a:gd name="connsiteX3" fmla="*/ 827008 w 2725476"/>
              <a:gd name="connsiteY3" fmla="*/ 1347526 h 1354616"/>
              <a:gd name="connsiteX4" fmla="*/ 2 w 2725476"/>
              <a:gd name="connsiteY4" fmla="*/ 1163279 h 1354616"/>
              <a:gd name="connsiteX5" fmla="*/ 819828 w 2725476"/>
              <a:gd name="connsiteY5" fmla="*/ 449769 h 1354616"/>
              <a:gd name="connsiteX6" fmla="*/ 1255761 w 2725476"/>
              <a:gd name="connsiteY6" fmla="*/ 342934 h 1354616"/>
              <a:gd name="connsiteX7" fmla="*/ 1697510 w 2725476"/>
              <a:gd name="connsiteY7" fmla="*/ 183381 h 1354616"/>
              <a:gd name="connsiteX8" fmla="*/ 2008693 w 2725476"/>
              <a:gd name="connsiteY8" fmla="*/ 392 h 1354616"/>
              <a:gd name="connsiteX9" fmla="*/ 2619199 w 2725476"/>
              <a:gd name="connsiteY9" fmla="*/ 144332 h 1354616"/>
              <a:gd name="connsiteX10" fmla="*/ 2721305 w 2725476"/>
              <a:gd name="connsiteY10" fmla="*/ 448343 h 1354616"/>
              <a:gd name="connsiteX11" fmla="*/ 2249671 w 2725476"/>
              <a:gd name="connsiteY11" fmla="*/ 784147 h 1354616"/>
              <a:gd name="connsiteX12" fmla="*/ 1859024 w 2725476"/>
              <a:gd name="connsiteY12" fmla="*/ 1065874 h 1354616"/>
              <a:gd name="connsiteX0" fmla="*/ 1859258 w 2725710"/>
              <a:gd name="connsiteY0" fmla="*/ 1065874 h 1354616"/>
              <a:gd name="connsiteX1" fmla="*/ 1663091 w 2725710"/>
              <a:gd name="connsiteY1" fmla="*/ 1250167 h 1354616"/>
              <a:gd name="connsiteX2" fmla="*/ 1163611 w 2725710"/>
              <a:gd name="connsiteY2" fmla="*/ 1304141 h 1354616"/>
              <a:gd name="connsiteX3" fmla="*/ 827242 w 2725710"/>
              <a:gd name="connsiteY3" fmla="*/ 1347526 h 1354616"/>
              <a:gd name="connsiteX4" fmla="*/ 236 w 2725710"/>
              <a:gd name="connsiteY4" fmla="*/ 1163279 h 1354616"/>
              <a:gd name="connsiteX5" fmla="*/ 747486 w 2725710"/>
              <a:gd name="connsiteY5" fmla="*/ 597159 h 1354616"/>
              <a:gd name="connsiteX6" fmla="*/ 1255995 w 2725710"/>
              <a:gd name="connsiteY6" fmla="*/ 342934 h 1354616"/>
              <a:gd name="connsiteX7" fmla="*/ 1697744 w 2725710"/>
              <a:gd name="connsiteY7" fmla="*/ 183381 h 1354616"/>
              <a:gd name="connsiteX8" fmla="*/ 2008927 w 2725710"/>
              <a:gd name="connsiteY8" fmla="*/ 392 h 1354616"/>
              <a:gd name="connsiteX9" fmla="*/ 2619433 w 2725710"/>
              <a:gd name="connsiteY9" fmla="*/ 144332 h 1354616"/>
              <a:gd name="connsiteX10" fmla="*/ 2721539 w 2725710"/>
              <a:gd name="connsiteY10" fmla="*/ 448343 h 1354616"/>
              <a:gd name="connsiteX11" fmla="*/ 2249905 w 2725710"/>
              <a:gd name="connsiteY11" fmla="*/ 784147 h 1354616"/>
              <a:gd name="connsiteX12" fmla="*/ 1859258 w 2725710"/>
              <a:gd name="connsiteY12" fmla="*/ 1065874 h 1354616"/>
              <a:gd name="connsiteX0" fmla="*/ 1859258 w 2725710"/>
              <a:gd name="connsiteY0" fmla="*/ 1065950 h 1354692"/>
              <a:gd name="connsiteX1" fmla="*/ 1663091 w 2725710"/>
              <a:gd name="connsiteY1" fmla="*/ 1250243 h 1354692"/>
              <a:gd name="connsiteX2" fmla="*/ 1163611 w 2725710"/>
              <a:gd name="connsiteY2" fmla="*/ 1304217 h 1354692"/>
              <a:gd name="connsiteX3" fmla="*/ 827242 w 2725710"/>
              <a:gd name="connsiteY3" fmla="*/ 1347602 h 1354692"/>
              <a:gd name="connsiteX4" fmla="*/ 236 w 2725710"/>
              <a:gd name="connsiteY4" fmla="*/ 1163355 h 1354692"/>
              <a:gd name="connsiteX5" fmla="*/ 747486 w 2725710"/>
              <a:gd name="connsiteY5" fmla="*/ 597235 h 1354692"/>
              <a:gd name="connsiteX6" fmla="*/ 1255995 w 2725710"/>
              <a:gd name="connsiteY6" fmla="*/ 343010 h 1354692"/>
              <a:gd name="connsiteX7" fmla="*/ 1621095 w 2725710"/>
              <a:gd name="connsiteY7" fmla="*/ 187468 h 1354692"/>
              <a:gd name="connsiteX8" fmla="*/ 2008927 w 2725710"/>
              <a:gd name="connsiteY8" fmla="*/ 468 h 1354692"/>
              <a:gd name="connsiteX9" fmla="*/ 2619433 w 2725710"/>
              <a:gd name="connsiteY9" fmla="*/ 144408 h 1354692"/>
              <a:gd name="connsiteX10" fmla="*/ 2721539 w 2725710"/>
              <a:gd name="connsiteY10" fmla="*/ 448419 h 1354692"/>
              <a:gd name="connsiteX11" fmla="*/ 2249905 w 2725710"/>
              <a:gd name="connsiteY11" fmla="*/ 784223 h 1354692"/>
              <a:gd name="connsiteX12" fmla="*/ 1859258 w 2725710"/>
              <a:gd name="connsiteY12" fmla="*/ 1065950 h 1354692"/>
              <a:gd name="connsiteX0" fmla="*/ 1859258 w 2725710"/>
              <a:gd name="connsiteY0" fmla="*/ 967303 h 1256045"/>
              <a:gd name="connsiteX1" fmla="*/ 1663091 w 2725710"/>
              <a:gd name="connsiteY1" fmla="*/ 1151596 h 1256045"/>
              <a:gd name="connsiteX2" fmla="*/ 1163611 w 2725710"/>
              <a:gd name="connsiteY2" fmla="*/ 1205570 h 1256045"/>
              <a:gd name="connsiteX3" fmla="*/ 827242 w 2725710"/>
              <a:gd name="connsiteY3" fmla="*/ 1248955 h 1256045"/>
              <a:gd name="connsiteX4" fmla="*/ 236 w 2725710"/>
              <a:gd name="connsiteY4" fmla="*/ 1064708 h 1256045"/>
              <a:gd name="connsiteX5" fmla="*/ 747486 w 2725710"/>
              <a:gd name="connsiteY5" fmla="*/ 498588 h 1256045"/>
              <a:gd name="connsiteX6" fmla="*/ 1255995 w 2725710"/>
              <a:gd name="connsiteY6" fmla="*/ 244363 h 1256045"/>
              <a:gd name="connsiteX7" fmla="*/ 1621095 w 2725710"/>
              <a:gd name="connsiteY7" fmla="*/ 88821 h 1256045"/>
              <a:gd name="connsiteX8" fmla="*/ 2038486 w 2725710"/>
              <a:gd name="connsiteY8" fmla="*/ 5576 h 1256045"/>
              <a:gd name="connsiteX9" fmla="*/ 2619433 w 2725710"/>
              <a:gd name="connsiteY9" fmla="*/ 45761 h 1256045"/>
              <a:gd name="connsiteX10" fmla="*/ 2721539 w 2725710"/>
              <a:gd name="connsiteY10" fmla="*/ 349772 h 1256045"/>
              <a:gd name="connsiteX11" fmla="*/ 2249905 w 2725710"/>
              <a:gd name="connsiteY11" fmla="*/ 685576 h 1256045"/>
              <a:gd name="connsiteX12" fmla="*/ 1859258 w 2725710"/>
              <a:gd name="connsiteY12" fmla="*/ 967303 h 1256045"/>
              <a:gd name="connsiteX0" fmla="*/ 1859258 w 2652090"/>
              <a:gd name="connsiteY0" fmla="*/ 967142 h 1255884"/>
              <a:gd name="connsiteX1" fmla="*/ 1663091 w 2652090"/>
              <a:gd name="connsiteY1" fmla="*/ 1151435 h 1255884"/>
              <a:gd name="connsiteX2" fmla="*/ 1163611 w 2652090"/>
              <a:gd name="connsiteY2" fmla="*/ 1205409 h 1255884"/>
              <a:gd name="connsiteX3" fmla="*/ 827242 w 2652090"/>
              <a:gd name="connsiteY3" fmla="*/ 1248794 h 1255884"/>
              <a:gd name="connsiteX4" fmla="*/ 236 w 2652090"/>
              <a:gd name="connsiteY4" fmla="*/ 1064547 h 1255884"/>
              <a:gd name="connsiteX5" fmla="*/ 747486 w 2652090"/>
              <a:gd name="connsiteY5" fmla="*/ 498427 h 1255884"/>
              <a:gd name="connsiteX6" fmla="*/ 1255995 w 2652090"/>
              <a:gd name="connsiteY6" fmla="*/ 244202 h 1255884"/>
              <a:gd name="connsiteX7" fmla="*/ 1621095 w 2652090"/>
              <a:gd name="connsiteY7" fmla="*/ 88660 h 1255884"/>
              <a:gd name="connsiteX8" fmla="*/ 2038486 w 2652090"/>
              <a:gd name="connsiteY8" fmla="*/ 5415 h 1255884"/>
              <a:gd name="connsiteX9" fmla="*/ 2619433 w 2652090"/>
              <a:gd name="connsiteY9" fmla="*/ 45600 h 1255884"/>
              <a:gd name="connsiteX10" fmla="*/ 2612942 w 2652090"/>
              <a:gd name="connsiteY10" fmla="*/ 345720 h 1255884"/>
              <a:gd name="connsiteX11" fmla="*/ 2249905 w 2652090"/>
              <a:gd name="connsiteY11" fmla="*/ 685415 h 1255884"/>
              <a:gd name="connsiteX12" fmla="*/ 1859258 w 2652090"/>
              <a:gd name="connsiteY12" fmla="*/ 967142 h 1255884"/>
              <a:gd name="connsiteX0" fmla="*/ 3028734 w 3821567"/>
              <a:gd name="connsiteY0" fmla="*/ 967142 h 1464841"/>
              <a:gd name="connsiteX1" fmla="*/ 2832567 w 3821567"/>
              <a:gd name="connsiteY1" fmla="*/ 1151435 h 1464841"/>
              <a:gd name="connsiteX2" fmla="*/ 2333087 w 3821567"/>
              <a:gd name="connsiteY2" fmla="*/ 1205409 h 1464841"/>
              <a:gd name="connsiteX3" fmla="*/ 1996718 w 3821567"/>
              <a:gd name="connsiteY3" fmla="*/ 1248794 h 1464841"/>
              <a:gd name="connsiteX4" fmla="*/ 86 w 3821567"/>
              <a:gd name="connsiteY4" fmla="*/ 1432074 h 1464841"/>
              <a:gd name="connsiteX5" fmla="*/ 1916962 w 3821567"/>
              <a:gd name="connsiteY5" fmla="*/ 498427 h 1464841"/>
              <a:gd name="connsiteX6" fmla="*/ 2425471 w 3821567"/>
              <a:gd name="connsiteY6" fmla="*/ 244202 h 1464841"/>
              <a:gd name="connsiteX7" fmla="*/ 2790571 w 3821567"/>
              <a:gd name="connsiteY7" fmla="*/ 88660 h 1464841"/>
              <a:gd name="connsiteX8" fmla="*/ 3207962 w 3821567"/>
              <a:gd name="connsiteY8" fmla="*/ 5415 h 1464841"/>
              <a:gd name="connsiteX9" fmla="*/ 3788909 w 3821567"/>
              <a:gd name="connsiteY9" fmla="*/ 45600 h 1464841"/>
              <a:gd name="connsiteX10" fmla="*/ 3782418 w 3821567"/>
              <a:gd name="connsiteY10" fmla="*/ 345720 h 1464841"/>
              <a:gd name="connsiteX11" fmla="*/ 3419381 w 3821567"/>
              <a:gd name="connsiteY11" fmla="*/ 685415 h 1464841"/>
              <a:gd name="connsiteX12" fmla="*/ 3028734 w 3821567"/>
              <a:gd name="connsiteY12" fmla="*/ 967142 h 1464841"/>
              <a:gd name="connsiteX0" fmla="*/ 3030898 w 3823731"/>
              <a:gd name="connsiteY0" fmla="*/ 967142 h 1523989"/>
              <a:gd name="connsiteX1" fmla="*/ 2834731 w 3823731"/>
              <a:gd name="connsiteY1" fmla="*/ 1151435 h 1523989"/>
              <a:gd name="connsiteX2" fmla="*/ 2335251 w 3823731"/>
              <a:gd name="connsiteY2" fmla="*/ 1205409 h 1523989"/>
              <a:gd name="connsiteX3" fmla="*/ 1549541 w 3823731"/>
              <a:gd name="connsiteY3" fmla="*/ 1463760 h 1523989"/>
              <a:gd name="connsiteX4" fmla="*/ 2250 w 3823731"/>
              <a:gd name="connsiteY4" fmla="*/ 1432074 h 1523989"/>
              <a:gd name="connsiteX5" fmla="*/ 1919126 w 3823731"/>
              <a:gd name="connsiteY5" fmla="*/ 498427 h 1523989"/>
              <a:gd name="connsiteX6" fmla="*/ 2427635 w 3823731"/>
              <a:gd name="connsiteY6" fmla="*/ 244202 h 1523989"/>
              <a:gd name="connsiteX7" fmla="*/ 2792735 w 3823731"/>
              <a:gd name="connsiteY7" fmla="*/ 88660 h 1523989"/>
              <a:gd name="connsiteX8" fmla="*/ 3210126 w 3823731"/>
              <a:gd name="connsiteY8" fmla="*/ 5415 h 1523989"/>
              <a:gd name="connsiteX9" fmla="*/ 3791073 w 3823731"/>
              <a:gd name="connsiteY9" fmla="*/ 45600 h 1523989"/>
              <a:gd name="connsiteX10" fmla="*/ 3784582 w 3823731"/>
              <a:gd name="connsiteY10" fmla="*/ 345720 h 1523989"/>
              <a:gd name="connsiteX11" fmla="*/ 3421545 w 3823731"/>
              <a:gd name="connsiteY11" fmla="*/ 685415 h 1523989"/>
              <a:gd name="connsiteX12" fmla="*/ 3030898 w 3823731"/>
              <a:gd name="connsiteY12" fmla="*/ 967142 h 1523989"/>
              <a:gd name="connsiteX0" fmla="*/ 3030882 w 3823715"/>
              <a:gd name="connsiteY0" fmla="*/ 967142 h 1511274"/>
              <a:gd name="connsiteX1" fmla="*/ 2834715 w 3823715"/>
              <a:gd name="connsiteY1" fmla="*/ 1151435 h 1511274"/>
              <a:gd name="connsiteX2" fmla="*/ 2278182 w 3823715"/>
              <a:gd name="connsiteY2" fmla="*/ 1466862 h 1511274"/>
              <a:gd name="connsiteX3" fmla="*/ 1549525 w 3823715"/>
              <a:gd name="connsiteY3" fmla="*/ 1463760 h 1511274"/>
              <a:gd name="connsiteX4" fmla="*/ 2234 w 3823715"/>
              <a:gd name="connsiteY4" fmla="*/ 1432074 h 1511274"/>
              <a:gd name="connsiteX5" fmla="*/ 1919110 w 3823715"/>
              <a:gd name="connsiteY5" fmla="*/ 498427 h 1511274"/>
              <a:gd name="connsiteX6" fmla="*/ 2427619 w 3823715"/>
              <a:gd name="connsiteY6" fmla="*/ 244202 h 1511274"/>
              <a:gd name="connsiteX7" fmla="*/ 2792719 w 3823715"/>
              <a:gd name="connsiteY7" fmla="*/ 88660 h 1511274"/>
              <a:gd name="connsiteX8" fmla="*/ 3210110 w 3823715"/>
              <a:gd name="connsiteY8" fmla="*/ 5415 h 1511274"/>
              <a:gd name="connsiteX9" fmla="*/ 3791057 w 3823715"/>
              <a:gd name="connsiteY9" fmla="*/ 45600 h 1511274"/>
              <a:gd name="connsiteX10" fmla="*/ 3784566 w 3823715"/>
              <a:gd name="connsiteY10" fmla="*/ 345720 h 1511274"/>
              <a:gd name="connsiteX11" fmla="*/ 3421529 w 3823715"/>
              <a:gd name="connsiteY11" fmla="*/ 685415 h 1511274"/>
              <a:gd name="connsiteX12" fmla="*/ 3030882 w 3823715"/>
              <a:gd name="connsiteY12" fmla="*/ 967142 h 1511274"/>
              <a:gd name="connsiteX0" fmla="*/ 3056803 w 3849636"/>
              <a:gd name="connsiteY0" fmla="*/ 967142 h 1747919"/>
              <a:gd name="connsiteX1" fmla="*/ 2860636 w 3849636"/>
              <a:gd name="connsiteY1" fmla="*/ 1151435 h 1747919"/>
              <a:gd name="connsiteX2" fmla="*/ 2304103 w 3849636"/>
              <a:gd name="connsiteY2" fmla="*/ 1466862 h 1747919"/>
              <a:gd name="connsiteX3" fmla="*/ 903925 w 3849636"/>
              <a:gd name="connsiteY3" fmla="*/ 1747788 h 1747919"/>
              <a:gd name="connsiteX4" fmla="*/ 28155 w 3849636"/>
              <a:gd name="connsiteY4" fmla="*/ 1432074 h 1747919"/>
              <a:gd name="connsiteX5" fmla="*/ 1945031 w 3849636"/>
              <a:gd name="connsiteY5" fmla="*/ 498427 h 1747919"/>
              <a:gd name="connsiteX6" fmla="*/ 2453540 w 3849636"/>
              <a:gd name="connsiteY6" fmla="*/ 244202 h 1747919"/>
              <a:gd name="connsiteX7" fmla="*/ 2818640 w 3849636"/>
              <a:gd name="connsiteY7" fmla="*/ 88660 h 1747919"/>
              <a:gd name="connsiteX8" fmla="*/ 3236031 w 3849636"/>
              <a:gd name="connsiteY8" fmla="*/ 5415 h 1747919"/>
              <a:gd name="connsiteX9" fmla="*/ 3816978 w 3849636"/>
              <a:gd name="connsiteY9" fmla="*/ 45600 h 1747919"/>
              <a:gd name="connsiteX10" fmla="*/ 3810487 w 3849636"/>
              <a:gd name="connsiteY10" fmla="*/ 345720 h 1747919"/>
              <a:gd name="connsiteX11" fmla="*/ 3447450 w 3849636"/>
              <a:gd name="connsiteY11" fmla="*/ 685415 h 1747919"/>
              <a:gd name="connsiteX12" fmla="*/ 3056803 w 3849636"/>
              <a:gd name="connsiteY12" fmla="*/ 967142 h 1747919"/>
              <a:gd name="connsiteX0" fmla="*/ 3199942 w 3849636"/>
              <a:gd name="connsiteY0" fmla="*/ 997945 h 1747919"/>
              <a:gd name="connsiteX1" fmla="*/ 2860636 w 3849636"/>
              <a:gd name="connsiteY1" fmla="*/ 1151435 h 1747919"/>
              <a:gd name="connsiteX2" fmla="*/ 2304103 w 3849636"/>
              <a:gd name="connsiteY2" fmla="*/ 1466862 h 1747919"/>
              <a:gd name="connsiteX3" fmla="*/ 903925 w 3849636"/>
              <a:gd name="connsiteY3" fmla="*/ 1747788 h 1747919"/>
              <a:gd name="connsiteX4" fmla="*/ 28155 w 3849636"/>
              <a:gd name="connsiteY4" fmla="*/ 1432074 h 1747919"/>
              <a:gd name="connsiteX5" fmla="*/ 1945031 w 3849636"/>
              <a:gd name="connsiteY5" fmla="*/ 498427 h 1747919"/>
              <a:gd name="connsiteX6" fmla="*/ 2453540 w 3849636"/>
              <a:gd name="connsiteY6" fmla="*/ 244202 h 1747919"/>
              <a:gd name="connsiteX7" fmla="*/ 2818640 w 3849636"/>
              <a:gd name="connsiteY7" fmla="*/ 88660 h 1747919"/>
              <a:gd name="connsiteX8" fmla="*/ 3236031 w 3849636"/>
              <a:gd name="connsiteY8" fmla="*/ 5415 h 1747919"/>
              <a:gd name="connsiteX9" fmla="*/ 3816978 w 3849636"/>
              <a:gd name="connsiteY9" fmla="*/ 45600 h 1747919"/>
              <a:gd name="connsiteX10" fmla="*/ 3810487 w 3849636"/>
              <a:gd name="connsiteY10" fmla="*/ 345720 h 1747919"/>
              <a:gd name="connsiteX11" fmla="*/ 3447450 w 3849636"/>
              <a:gd name="connsiteY11" fmla="*/ 685415 h 1747919"/>
              <a:gd name="connsiteX12" fmla="*/ 3199942 w 3849636"/>
              <a:gd name="connsiteY12" fmla="*/ 997945 h 1747919"/>
              <a:gd name="connsiteX0" fmla="*/ 3199942 w 3849636"/>
              <a:gd name="connsiteY0" fmla="*/ 997945 h 1747919"/>
              <a:gd name="connsiteX1" fmla="*/ 2860636 w 3849636"/>
              <a:gd name="connsiteY1" fmla="*/ 1151435 h 1747919"/>
              <a:gd name="connsiteX2" fmla="*/ 2304103 w 3849636"/>
              <a:gd name="connsiteY2" fmla="*/ 1466862 h 1747919"/>
              <a:gd name="connsiteX3" fmla="*/ 903925 w 3849636"/>
              <a:gd name="connsiteY3" fmla="*/ 1747788 h 1747919"/>
              <a:gd name="connsiteX4" fmla="*/ 28155 w 3849636"/>
              <a:gd name="connsiteY4" fmla="*/ 1432074 h 1747919"/>
              <a:gd name="connsiteX5" fmla="*/ 1945031 w 3849636"/>
              <a:gd name="connsiteY5" fmla="*/ 498427 h 1747919"/>
              <a:gd name="connsiteX6" fmla="*/ 2453540 w 3849636"/>
              <a:gd name="connsiteY6" fmla="*/ 244202 h 1747919"/>
              <a:gd name="connsiteX7" fmla="*/ 2818640 w 3849636"/>
              <a:gd name="connsiteY7" fmla="*/ 88660 h 1747919"/>
              <a:gd name="connsiteX8" fmla="*/ 3236031 w 3849636"/>
              <a:gd name="connsiteY8" fmla="*/ 5415 h 1747919"/>
              <a:gd name="connsiteX9" fmla="*/ 3816978 w 3849636"/>
              <a:gd name="connsiteY9" fmla="*/ 45600 h 1747919"/>
              <a:gd name="connsiteX10" fmla="*/ 3810487 w 3849636"/>
              <a:gd name="connsiteY10" fmla="*/ 345720 h 1747919"/>
              <a:gd name="connsiteX11" fmla="*/ 3530564 w 3849636"/>
              <a:gd name="connsiteY11" fmla="*/ 728931 h 1747919"/>
              <a:gd name="connsiteX12" fmla="*/ 3199942 w 3849636"/>
              <a:gd name="connsiteY12" fmla="*/ 997945 h 1747919"/>
              <a:gd name="connsiteX0" fmla="*/ 3199942 w 3849636"/>
              <a:gd name="connsiteY0" fmla="*/ 997945 h 1747913"/>
              <a:gd name="connsiteX1" fmla="*/ 2775126 w 3849636"/>
              <a:gd name="connsiteY1" fmla="*/ 1203773 h 1747913"/>
              <a:gd name="connsiteX2" fmla="*/ 2304103 w 3849636"/>
              <a:gd name="connsiteY2" fmla="*/ 1466862 h 1747913"/>
              <a:gd name="connsiteX3" fmla="*/ 903925 w 3849636"/>
              <a:gd name="connsiteY3" fmla="*/ 1747788 h 1747913"/>
              <a:gd name="connsiteX4" fmla="*/ 28155 w 3849636"/>
              <a:gd name="connsiteY4" fmla="*/ 1432074 h 1747913"/>
              <a:gd name="connsiteX5" fmla="*/ 1945031 w 3849636"/>
              <a:gd name="connsiteY5" fmla="*/ 498427 h 1747913"/>
              <a:gd name="connsiteX6" fmla="*/ 2453540 w 3849636"/>
              <a:gd name="connsiteY6" fmla="*/ 244202 h 1747913"/>
              <a:gd name="connsiteX7" fmla="*/ 2818640 w 3849636"/>
              <a:gd name="connsiteY7" fmla="*/ 88660 h 1747913"/>
              <a:gd name="connsiteX8" fmla="*/ 3236031 w 3849636"/>
              <a:gd name="connsiteY8" fmla="*/ 5415 h 1747913"/>
              <a:gd name="connsiteX9" fmla="*/ 3816978 w 3849636"/>
              <a:gd name="connsiteY9" fmla="*/ 45600 h 1747913"/>
              <a:gd name="connsiteX10" fmla="*/ 3810487 w 3849636"/>
              <a:gd name="connsiteY10" fmla="*/ 345720 h 1747913"/>
              <a:gd name="connsiteX11" fmla="*/ 3530564 w 3849636"/>
              <a:gd name="connsiteY11" fmla="*/ 728931 h 1747913"/>
              <a:gd name="connsiteX12" fmla="*/ 3199942 w 3849636"/>
              <a:gd name="connsiteY12" fmla="*/ 997945 h 1747913"/>
              <a:gd name="connsiteX0" fmla="*/ 3199942 w 3849636"/>
              <a:gd name="connsiteY0" fmla="*/ 997945 h 1747939"/>
              <a:gd name="connsiteX1" fmla="*/ 2304103 w 3849636"/>
              <a:gd name="connsiteY1" fmla="*/ 1466862 h 1747939"/>
              <a:gd name="connsiteX2" fmla="*/ 903925 w 3849636"/>
              <a:gd name="connsiteY2" fmla="*/ 1747788 h 1747939"/>
              <a:gd name="connsiteX3" fmla="*/ 28155 w 3849636"/>
              <a:gd name="connsiteY3" fmla="*/ 1432074 h 1747939"/>
              <a:gd name="connsiteX4" fmla="*/ 1945031 w 3849636"/>
              <a:gd name="connsiteY4" fmla="*/ 498427 h 1747939"/>
              <a:gd name="connsiteX5" fmla="*/ 2453540 w 3849636"/>
              <a:gd name="connsiteY5" fmla="*/ 244202 h 1747939"/>
              <a:gd name="connsiteX6" fmla="*/ 2818640 w 3849636"/>
              <a:gd name="connsiteY6" fmla="*/ 88660 h 1747939"/>
              <a:gd name="connsiteX7" fmla="*/ 3236031 w 3849636"/>
              <a:gd name="connsiteY7" fmla="*/ 5415 h 1747939"/>
              <a:gd name="connsiteX8" fmla="*/ 3816978 w 3849636"/>
              <a:gd name="connsiteY8" fmla="*/ 45600 h 1747939"/>
              <a:gd name="connsiteX9" fmla="*/ 3810487 w 3849636"/>
              <a:gd name="connsiteY9" fmla="*/ 345720 h 1747939"/>
              <a:gd name="connsiteX10" fmla="*/ 3530564 w 3849636"/>
              <a:gd name="connsiteY10" fmla="*/ 728931 h 1747939"/>
              <a:gd name="connsiteX11" fmla="*/ 3199942 w 3849636"/>
              <a:gd name="connsiteY11" fmla="*/ 997945 h 1747939"/>
              <a:gd name="connsiteX0" fmla="*/ 3449832 w 4099526"/>
              <a:gd name="connsiteY0" fmla="*/ 997945 h 1747939"/>
              <a:gd name="connsiteX1" fmla="*/ 2553993 w 4099526"/>
              <a:gd name="connsiteY1" fmla="*/ 1466862 h 1747939"/>
              <a:gd name="connsiteX2" fmla="*/ 1153815 w 4099526"/>
              <a:gd name="connsiteY2" fmla="*/ 1747788 h 1747939"/>
              <a:gd name="connsiteX3" fmla="*/ 278045 w 4099526"/>
              <a:gd name="connsiteY3" fmla="*/ 1432074 h 1747939"/>
              <a:gd name="connsiteX4" fmla="*/ 193822 w 4099526"/>
              <a:gd name="connsiteY4" fmla="*/ 995610 h 1747939"/>
              <a:gd name="connsiteX5" fmla="*/ 2703430 w 4099526"/>
              <a:gd name="connsiteY5" fmla="*/ 244202 h 1747939"/>
              <a:gd name="connsiteX6" fmla="*/ 3068530 w 4099526"/>
              <a:gd name="connsiteY6" fmla="*/ 88660 h 1747939"/>
              <a:gd name="connsiteX7" fmla="*/ 3485921 w 4099526"/>
              <a:gd name="connsiteY7" fmla="*/ 5415 h 1747939"/>
              <a:gd name="connsiteX8" fmla="*/ 4066868 w 4099526"/>
              <a:gd name="connsiteY8" fmla="*/ 45600 h 1747939"/>
              <a:gd name="connsiteX9" fmla="*/ 4060377 w 4099526"/>
              <a:gd name="connsiteY9" fmla="*/ 345720 h 1747939"/>
              <a:gd name="connsiteX10" fmla="*/ 3780454 w 4099526"/>
              <a:gd name="connsiteY10" fmla="*/ 728931 h 1747939"/>
              <a:gd name="connsiteX11" fmla="*/ 3449832 w 4099526"/>
              <a:gd name="connsiteY11" fmla="*/ 997945 h 1747939"/>
              <a:gd name="connsiteX0" fmla="*/ 3473700 w 4123394"/>
              <a:gd name="connsiteY0" fmla="*/ 997945 h 1748869"/>
              <a:gd name="connsiteX1" fmla="*/ 2577861 w 4123394"/>
              <a:gd name="connsiteY1" fmla="*/ 1466862 h 1748869"/>
              <a:gd name="connsiteX2" fmla="*/ 1177683 w 4123394"/>
              <a:gd name="connsiteY2" fmla="*/ 1747788 h 1748869"/>
              <a:gd name="connsiteX3" fmla="*/ 239495 w 4123394"/>
              <a:gd name="connsiteY3" fmla="*/ 1540642 h 1748869"/>
              <a:gd name="connsiteX4" fmla="*/ 217690 w 4123394"/>
              <a:gd name="connsiteY4" fmla="*/ 995610 h 1748869"/>
              <a:gd name="connsiteX5" fmla="*/ 2727298 w 4123394"/>
              <a:gd name="connsiteY5" fmla="*/ 244202 h 1748869"/>
              <a:gd name="connsiteX6" fmla="*/ 3092398 w 4123394"/>
              <a:gd name="connsiteY6" fmla="*/ 88660 h 1748869"/>
              <a:gd name="connsiteX7" fmla="*/ 3509789 w 4123394"/>
              <a:gd name="connsiteY7" fmla="*/ 5415 h 1748869"/>
              <a:gd name="connsiteX8" fmla="*/ 4090736 w 4123394"/>
              <a:gd name="connsiteY8" fmla="*/ 45600 h 1748869"/>
              <a:gd name="connsiteX9" fmla="*/ 4084245 w 4123394"/>
              <a:gd name="connsiteY9" fmla="*/ 345720 h 1748869"/>
              <a:gd name="connsiteX10" fmla="*/ 3804322 w 4123394"/>
              <a:gd name="connsiteY10" fmla="*/ 728931 h 1748869"/>
              <a:gd name="connsiteX11" fmla="*/ 3473700 w 4123394"/>
              <a:gd name="connsiteY11" fmla="*/ 997945 h 1748869"/>
              <a:gd name="connsiteX0" fmla="*/ 3375210 w 4024904"/>
              <a:gd name="connsiteY0" fmla="*/ 997945 h 1748869"/>
              <a:gd name="connsiteX1" fmla="*/ 2479371 w 4024904"/>
              <a:gd name="connsiteY1" fmla="*/ 1466862 h 1748869"/>
              <a:gd name="connsiteX2" fmla="*/ 1079193 w 4024904"/>
              <a:gd name="connsiteY2" fmla="*/ 1747788 h 1748869"/>
              <a:gd name="connsiteX3" fmla="*/ 141005 w 4024904"/>
              <a:gd name="connsiteY3" fmla="*/ 1540642 h 1748869"/>
              <a:gd name="connsiteX4" fmla="*/ 119200 w 4024904"/>
              <a:gd name="connsiteY4" fmla="*/ 995610 h 1748869"/>
              <a:gd name="connsiteX5" fmla="*/ 1243084 w 4024904"/>
              <a:gd name="connsiteY5" fmla="*/ 498585 h 1748869"/>
              <a:gd name="connsiteX6" fmla="*/ 2993908 w 4024904"/>
              <a:gd name="connsiteY6" fmla="*/ 88660 h 1748869"/>
              <a:gd name="connsiteX7" fmla="*/ 3411299 w 4024904"/>
              <a:gd name="connsiteY7" fmla="*/ 5415 h 1748869"/>
              <a:gd name="connsiteX8" fmla="*/ 3992246 w 4024904"/>
              <a:gd name="connsiteY8" fmla="*/ 45600 h 1748869"/>
              <a:gd name="connsiteX9" fmla="*/ 3985755 w 4024904"/>
              <a:gd name="connsiteY9" fmla="*/ 345720 h 1748869"/>
              <a:gd name="connsiteX10" fmla="*/ 3705832 w 4024904"/>
              <a:gd name="connsiteY10" fmla="*/ 728931 h 1748869"/>
              <a:gd name="connsiteX11" fmla="*/ 3375210 w 4024904"/>
              <a:gd name="connsiteY11" fmla="*/ 997945 h 1748869"/>
              <a:gd name="connsiteX0" fmla="*/ 3375210 w 4024904"/>
              <a:gd name="connsiteY0" fmla="*/ 1001599 h 1752523"/>
              <a:gd name="connsiteX1" fmla="*/ 2479371 w 4024904"/>
              <a:gd name="connsiteY1" fmla="*/ 1470516 h 1752523"/>
              <a:gd name="connsiteX2" fmla="*/ 1079193 w 4024904"/>
              <a:gd name="connsiteY2" fmla="*/ 1751442 h 1752523"/>
              <a:gd name="connsiteX3" fmla="*/ 141005 w 4024904"/>
              <a:gd name="connsiteY3" fmla="*/ 1544296 h 1752523"/>
              <a:gd name="connsiteX4" fmla="*/ 119200 w 4024904"/>
              <a:gd name="connsiteY4" fmla="*/ 999264 h 1752523"/>
              <a:gd name="connsiteX5" fmla="*/ 1243084 w 4024904"/>
              <a:gd name="connsiteY5" fmla="*/ 502239 h 1752523"/>
              <a:gd name="connsiteX6" fmla="*/ 2413981 w 4024904"/>
              <a:gd name="connsiteY6" fmla="*/ 141801 h 1752523"/>
              <a:gd name="connsiteX7" fmla="*/ 3411299 w 4024904"/>
              <a:gd name="connsiteY7" fmla="*/ 9069 h 1752523"/>
              <a:gd name="connsiteX8" fmla="*/ 3992246 w 4024904"/>
              <a:gd name="connsiteY8" fmla="*/ 49254 h 1752523"/>
              <a:gd name="connsiteX9" fmla="*/ 3985755 w 4024904"/>
              <a:gd name="connsiteY9" fmla="*/ 349374 h 1752523"/>
              <a:gd name="connsiteX10" fmla="*/ 3705832 w 4024904"/>
              <a:gd name="connsiteY10" fmla="*/ 732585 h 1752523"/>
              <a:gd name="connsiteX11" fmla="*/ 3375210 w 4024904"/>
              <a:gd name="connsiteY11" fmla="*/ 1001599 h 1752523"/>
              <a:gd name="connsiteX0" fmla="*/ 3375210 w 4030046"/>
              <a:gd name="connsiteY0" fmla="*/ 957648 h 1708572"/>
              <a:gd name="connsiteX1" fmla="*/ 2479371 w 4030046"/>
              <a:gd name="connsiteY1" fmla="*/ 1426565 h 1708572"/>
              <a:gd name="connsiteX2" fmla="*/ 1079193 w 4030046"/>
              <a:gd name="connsiteY2" fmla="*/ 1707491 h 1708572"/>
              <a:gd name="connsiteX3" fmla="*/ 141005 w 4030046"/>
              <a:gd name="connsiteY3" fmla="*/ 1500345 h 1708572"/>
              <a:gd name="connsiteX4" fmla="*/ 119200 w 4030046"/>
              <a:gd name="connsiteY4" fmla="*/ 955313 h 1708572"/>
              <a:gd name="connsiteX5" fmla="*/ 1243084 w 4030046"/>
              <a:gd name="connsiteY5" fmla="*/ 458288 h 1708572"/>
              <a:gd name="connsiteX6" fmla="*/ 2413981 w 4030046"/>
              <a:gd name="connsiteY6" fmla="*/ 97850 h 1708572"/>
              <a:gd name="connsiteX7" fmla="*/ 3338724 w 4030046"/>
              <a:gd name="connsiteY7" fmla="*/ 112507 h 1708572"/>
              <a:gd name="connsiteX8" fmla="*/ 3992246 w 4030046"/>
              <a:gd name="connsiteY8" fmla="*/ 5303 h 1708572"/>
              <a:gd name="connsiteX9" fmla="*/ 3985755 w 4030046"/>
              <a:gd name="connsiteY9" fmla="*/ 305423 h 1708572"/>
              <a:gd name="connsiteX10" fmla="*/ 3705832 w 4030046"/>
              <a:gd name="connsiteY10" fmla="*/ 688634 h 1708572"/>
              <a:gd name="connsiteX11" fmla="*/ 3375210 w 4030046"/>
              <a:gd name="connsiteY11" fmla="*/ 957648 h 1708572"/>
              <a:gd name="connsiteX0" fmla="*/ 3375210 w 4030046"/>
              <a:gd name="connsiteY0" fmla="*/ 959517 h 1710441"/>
              <a:gd name="connsiteX1" fmla="*/ 2479371 w 4030046"/>
              <a:gd name="connsiteY1" fmla="*/ 1428434 h 1710441"/>
              <a:gd name="connsiteX2" fmla="*/ 1079193 w 4030046"/>
              <a:gd name="connsiteY2" fmla="*/ 1709360 h 1710441"/>
              <a:gd name="connsiteX3" fmla="*/ 141005 w 4030046"/>
              <a:gd name="connsiteY3" fmla="*/ 1502214 h 1710441"/>
              <a:gd name="connsiteX4" fmla="*/ 119200 w 4030046"/>
              <a:gd name="connsiteY4" fmla="*/ 957182 h 1710441"/>
              <a:gd name="connsiteX5" fmla="*/ 1243084 w 4030046"/>
              <a:gd name="connsiteY5" fmla="*/ 460157 h 1710441"/>
              <a:gd name="connsiteX6" fmla="*/ 2308352 w 4030046"/>
              <a:gd name="connsiteY6" fmla="*/ 344568 h 1710441"/>
              <a:gd name="connsiteX7" fmla="*/ 3338724 w 4030046"/>
              <a:gd name="connsiteY7" fmla="*/ 114376 h 1710441"/>
              <a:gd name="connsiteX8" fmla="*/ 3992246 w 4030046"/>
              <a:gd name="connsiteY8" fmla="*/ 7172 h 1710441"/>
              <a:gd name="connsiteX9" fmla="*/ 3985755 w 4030046"/>
              <a:gd name="connsiteY9" fmla="*/ 307292 h 1710441"/>
              <a:gd name="connsiteX10" fmla="*/ 3705832 w 4030046"/>
              <a:gd name="connsiteY10" fmla="*/ 690503 h 1710441"/>
              <a:gd name="connsiteX11" fmla="*/ 3375210 w 4030046"/>
              <a:gd name="connsiteY11" fmla="*/ 959517 h 1710441"/>
              <a:gd name="connsiteX0" fmla="*/ 3362819 w 4017655"/>
              <a:gd name="connsiteY0" fmla="*/ 959517 h 1710441"/>
              <a:gd name="connsiteX1" fmla="*/ 2466980 w 4017655"/>
              <a:gd name="connsiteY1" fmla="*/ 1428434 h 1710441"/>
              <a:gd name="connsiteX2" fmla="*/ 1066802 w 4017655"/>
              <a:gd name="connsiteY2" fmla="*/ 1709360 h 1710441"/>
              <a:gd name="connsiteX3" fmla="*/ 128614 w 4017655"/>
              <a:gd name="connsiteY3" fmla="*/ 1502214 h 1710441"/>
              <a:gd name="connsiteX4" fmla="*/ 106809 w 4017655"/>
              <a:gd name="connsiteY4" fmla="*/ 957182 h 1710441"/>
              <a:gd name="connsiteX5" fmla="*/ 1045640 w 4017655"/>
              <a:gd name="connsiteY5" fmla="*/ 575141 h 1710441"/>
              <a:gd name="connsiteX6" fmla="*/ 2295961 w 4017655"/>
              <a:gd name="connsiteY6" fmla="*/ 344568 h 1710441"/>
              <a:gd name="connsiteX7" fmla="*/ 3326333 w 4017655"/>
              <a:gd name="connsiteY7" fmla="*/ 114376 h 1710441"/>
              <a:gd name="connsiteX8" fmla="*/ 3979855 w 4017655"/>
              <a:gd name="connsiteY8" fmla="*/ 7172 h 1710441"/>
              <a:gd name="connsiteX9" fmla="*/ 3973364 w 4017655"/>
              <a:gd name="connsiteY9" fmla="*/ 307292 h 1710441"/>
              <a:gd name="connsiteX10" fmla="*/ 3693441 w 4017655"/>
              <a:gd name="connsiteY10" fmla="*/ 690503 h 1710441"/>
              <a:gd name="connsiteX11" fmla="*/ 3362819 w 4017655"/>
              <a:gd name="connsiteY11" fmla="*/ 959517 h 1710441"/>
              <a:gd name="connsiteX0" fmla="*/ 3359236 w 4014072"/>
              <a:gd name="connsiteY0" fmla="*/ 959517 h 1710441"/>
              <a:gd name="connsiteX1" fmla="*/ 2463397 w 4014072"/>
              <a:gd name="connsiteY1" fmla="*/ 1428434 h 1710441"/>
              <a:gd name="connsiteX2" fmla="*/ 1063219 w 4014072"/>
              <a:gd name="connsiteY2" fmla="*/ 1709360 h 1710441"/>
              <a:gd name="connsiteX3" fmla="*/ 125031 w 4014072"/>
              <a:gd name="connsiteY3" fmla="*/ 1502214 h 1710441"/>
              <a:gd name="connsiteX4" fmla="*/ 103226 w 4014072"/>
              <a:gd name="connsiteY4" fmla="*/ 957182 h 1710441"/>
              <a:gd name="connsiteX5" fmla="*/ 987400 w 4014072"/>
              <a:gd name="connsiteY5" fmla="*/ 740739 h 1710441"/>
              <a:gd name="connsiteX6" fmla="*/ 2292378 w 4014072"/>
              <a:gd name="connsiteY6" fmla="*/ 344568 h 1710441"/>
              <a:gd name="connsiteX7" fmla="*/ 3322750 w 4014072"/>
              <a:gd name="connsiteY7" fmla="*/ 114376 h 1710441"/>
              <a:gd name="connsiteX8" fmla="*/ 3976272 w 4014072"/>
              <a:gd name="connsiteY8" fmla="*/ 7172 h 1710441"/>
              <a:gd name="connsiteX9" fmla="*/ 3969781 w 4014072"/>
              <a:gd name="connsiteY9" fmla="*/ 307292 h 1710441"/>
              <a:gd name="connsiteX10" fmla="*/ 3689858 w 4014072"/>
              <a:gd name="connsiteY10" fmla="*/ 690503 h 1710441"/>
              <a:gd name="connsiteX11" fmla="*/ 3359236 w 4014072"/>
              <a:gd name="connsiteY11" fmla="*/ 959517 h 1710441"/>
              <a:gd name="connsiteX0" fmla="*/ 3326701 w 3981537"/>
              <a:gd name="connsiteY0" fmla="*/ 959517 h 1710283"/>
              <a:gd name="connsiteX1" fmla="*/ 2430862 w 3981537"/>
              <a:gd name="connsiteY1" fmla="*/ 1428434 h 1710283"/>
              <a:gd name="connsiteX2" fmla="*/ 1030684 w 3981537"/>
              <a:gd name="connsiteY2" fmla="*/ 1709360 h 1710283"/>
              <a:gd name="connsiteX3" fmla="*/ 92496 w 3981537"/>
              <a:gd name="connsiteY3" fmla="*/ 1502214 h 1710283"/>
              <a:gd name="connsiteX4" fmla="*/ 132201 w 3981537"/>
              <a:gd name="connsiteY4" fmla="*/ 1068838 h 1710283"/>
              <a:gd name="connsiteX5" fmla="*/ 954865 w 3981537"/>
              <a:gd name="connsiteY5" fmla="*/ 740739 h 1710283"/>
              <a:gd name="connsiteX6" fmla="*/ 2259843 w 3981537"/>
              <a:gd name="connsiteY6" fmla="*/ 344568 h 1710283"/>
              <a:gd name="connsiteX7" fmla="*/ 3290215 w 3981537"/>
              <a:gd name="connsiteY7" fmla="*/ 114376 h 1710283"/>
              <a:gd name="connsiteX8" fmla="*/ 3943737 w 3981537"/>
              <a:gd name="connsiteY8" fmla="*/ 7172 h 1710283"/>
              <a:gd name="connsiteX9" fmla="*/ 3937246 w 3981537"/>
              <a:gd name="connsiteY9" fmla="*/ 307292 h 1710283"/>
              <a:gd name="connsiteX10" fmla="*/ 3657323 w 3981537"/>
              <a:gd name="connsiteY10" fmla="*/ 690503 h 1710283"/>
              <a:gd name="connsiteX11" fmla="*/ 3326701 w 3981537"/>
              <a:gd name="connsiteY11" fmla="*/ 959517 h 1710283"/>
              <a:gd name="connsiteX0" fmla="*/ 3326701 w 4137777"/>
              <a:gd name="connsiteY0" fmla="*/ 941061 h 1691827"/>
              <a:gd name="connsiteX1" fmla="*/ 2430862 w 4137777"/>
              <a:gd name="connsiteY1" fmla="*/ 1409978 h 1691827"/>
              <a:gd name="connsiteX2" fmla="*/ 1030684 w 4137777"/>
              <a:gd name="connsiteY2" fmla="*/ 1690904 h 1691827"/>
              <a:gd name="connsiteX3" fmla="*/ 92496 w 4137777"/>
              <a:gd name="connsiteY3" fmla="*/ 1483758 h 1691827"/>
              <a:gd name="connsiteX4" fmla="*/ 132201 w 4137777"/>
              <a:gd name="connsiteY4" fmla="*/ 1050382 h 1691827"/>
              <a:gd name="connsiteX5" fmla="*/ 954865 w 4137777"/>
              <a:gd name="connsiteY5" fmla="*/ 722283 h 1691827"/>
              <a:gd name="connsiteX6" fmla="*/ 2259843 w 4137777"/>
              <a:gd name="connsiteY6" fmla="*/ 326112 h 1691827"/>
              <a:gd name="connsiteX7" fmla="*/ 3290215 w 4137777"/>
              <a:gd name="connsiteY7" fmla="*/ 95920 h 1691827"/>
              <a:gd name="connsiteX8" fmla="*/ 4116239 w 4137777"/>
              <a:gd name="connsiteY8" fmla="*/ 8411 h 1691827"/>
              <a:gd name="connsiteX9" fmla="*/ 3937246 w 4137777"/>
              <a:gd name="connsiteY9" fmla="*/ 288836 h 1691827"/>
              <a:gd name="connsiteX10" fmla="*/ 3657323 w 4137777"/>
              <a:gd name="connsiteY10" fmla="*/ 672047 h 1691827"/>
              <a:gd name="connsiteX11" fmla="*/ 3326701 w 4137777"/>
              <a:gd name="connsiteY11" fmla="*/ 941061 h 1691827"/>
              <a:gd name="connsiteX0" fmla="*/ 3326701 w 4143686"/>
              <a:gd name="connsiteY0" fmla="*/ 942670 h 1693436"/>
              <a:gd name="connsiteX1" fmla="*/ 2430862 w 4143686"/>
              <a:gd name="connsiteY1" fmla="*/ 1411587 h 1693436"/>
              <a:gd name="connsiteX2" fmla="*/ 1030684 w 4143686"/>
              <a:gd name="connsiteY2" fmla="*/ 1692513 h 1693436"/>
              <a:gd name="connsiteX3" fmla="*/ 92496 w 4143686"/>
              <a:gd name="connsiteY3" fmla="*/ 1485367 h 1693436"/>
              <a:gd name="connsiteX4" fmla="*/ 132201 w 4143686"/>
              <a:gd name="connsiteY4" fmla="*/ 1051991 h 1693436"/>
              <a:gd name="connsiteX5" fmla="*/ 954865 w 4143686"/>
              <a:gd name="connsiteY5" fmla="*/ 723892 h 1693436"/>
              <a:gd name="connsiteX6" fmla="*/ 2259843 w 4143686"/>
              <a:gd name="connsiteY6" fmla="*/ 327721 h 1693436"/>
              <a:gd name="connsiteX7" fmla="*/ 3290215 w 4143686"/>
              <a:gd name="connsiteY7" fmla="*/ 97529 h 1693436"/>
              <a:gd name="connsiteX8" fmla="*/ 4116239 w 4143686"/>
              <a:gd name="connsiteY8" fmla="*/ 10020 h 1693436"/>
              <a:gd name="connsiteX9" fmla="*/ 3987115 w 4143686"/>
              <a:gd name="connsiteY9" fmla="*/ 316555 h 1693436"/>
              <a:gd name="connsiteX10" fmla="*/ 3657323 w 4143686"/>
              <a:gd name="connsiteY10" fmla="*/ 673656 h 1693436"/>
              <a:gd name="connsiteX11" fmla="*/ 3326701 w 4143686"/>
              <a:gd name="connsiteY11" fmla="*/ 942670 h 1693436"/>
              <a:gd name="connsiteX0" fmla="*/ 3195887 w 4012872"/>
              <a:gd name="connsiteY0" fmla="*/ 942670 h 1697812"/>
              <a:gd name="connsiteX1" fmla="*/ 2300048 w 4012872"/>
              <a:gd name="connsiteY1" fmla="*/ 1411587 h 1697812"/>
              <a:gd name="connsiteX2" fmla="*/ 899870 w 4012872"/>
              <a:gd name="connsiteY2" fmla="*/ 1692513 h 1697812"/>
              <a:gd name="connsiteX3" fmla="*/ 1010743 w 4012872"/>
              <a:gd name="connsiteY3" fmla="*/ 1171342 h 1697812"/>
              <a:gd name="connsiteX4" fmla="*/ 1387 w 4012872"/>
              <a:gd name="connsiteY4" fmla="*/ 1051991 h 1697812"/>
              <a:gd name="connsiteX5" fmla="*/ 824051 w 4012872"/>
              <a:gd name="connsiteY5" fmla="*/ 723892 h 1697812"/>
              <a:gd name="connsiteX6" fmla="*/ 2129029 w 4012872"/>
              <a:gd name="connsiteY6" fmla="*/ 327721 h 1697812"/>
              <a:gd name="connsiteX7" fmla="*/ 3159401 w 4012872"/>
              <a:gd name="connsiteY7" fmla="*/ 97529 h 1697812"/>
              <a:gd name="connsiteX8" fmla="*/ 3985425 w 4012872"/>
              <a:gd name="connsiteY8" fmla="*/ 10020 h 1697812"/>
              <a:gd name="connsiteX9" fmla="*/ 3856301 w 4012872"/>
              <a:gd name="connsiteY9" fmla="*/ 316555 h 1697812"/>
              <a:gd name="connsiteX10" fmla="*/ 3526509 w 4012872"/>
              <a:gd name="connsiteY10" fmla="*/ 673656 h 1697812"/>
              <a:gd name="connsiteX11" fmla="*/ 3195887 w 4012872"/>
              <a:gd name="connsiteY11" fmla="*/ 942670 h 1697812"/>
              <a:gd name="connsiteX0" fmla="*/ 3195887 w 4012872"/>
              <a:gd name="connsiteY0" fmla="*/ 942670 h 1451904"/>
              <a:gd name="connsiteX1" fmla="*/ 2300048 w 4012872"/>
              <a:gd name="connsiteY1" fmla="*/ 1411587 h 1451904"/>
              <a:gd name="connsiteX2" fmla="*/ 2230584 w 4012872"/>
              <a:gd name="connsiteY2" fmla="*/ 1399751 h 1451904"/>
              <a:gd name="connsiteX3" fmla="*/ 1010743 w 4012872"/>
              <a:gd name="connsiteY3" fmla="*/ 1171342 h 1451904"/>
              <a:gd name="connsiteX4" fmla="*/ 1387 w 4012872"/>
              <a:gd name="connsiteY4" fmla="*/ 1051991 h 1451904"/>
              <a:gd name="connsiteX5" fmla="*/ 824051 w 4012872"/>
              <a:gd name="connsiteY5" fmla="*/ 723892 h 1451904"/>
              <a:gd name="connsiteX6" fmla="*/ 2129029 w 4012872"/>
              <a:gd name="connsiteY6" fmla="*/ 327721 h 1451904"/>
              <a:gd name="connsiteX7" fmla="*/ 3159401 w 4012872"/>
              <a:gd name="connsiteY7" fmla="*/ 97529 h 1451904"/>
              <a:gd name="connsiteX8" fmla="*/ 3985425 w 4012872"/>
              <a:gd name="connsiteY8" fmla="*/ 10020 h 1451904"/>
              <a:gd name="connsiteX9" fmla="*/ 3856301 w 4012872"/>
              <a:gd name="connsiteY9" fmla="*/ 316555 h 1451904"/>
              <a:gd name="connsiteX10" fmla="*/ 3526509 w 4012872"/>
              <a:gd name="connsiteY10" fmla="*/ 673656 h 1451904"/>
              <a:gd name="connsiteX11" fmla="*/ 3195887 w 4012872"/>
              <a:gd name="connsiteY11" fmla="*/ 942670 h 1451904"/>
              <a:gd name="connsiteX0" fmla="*/ 3195887 w 4012872"/>
              <a:gd name="connsiteY0" fmla="*/ 942670 h 1416021"/>
              <a:gd name="connsiteX1" fmla="*/ 2300048 w 4012872"/>
              <a:gd name="connsiteY1" fmla="*/ 1411587 h 1416021"/>
              <a:gd name="connsiteX2" fmla="*/ 1010743 w 4012872"/>
              <a:gd name="connsiteY2" fmla="*/ 1171342 h 1416021"/>
              <a:gd name="connsiteX3" fmla="*/ 1387 w 4012872"/>
              <a:gd name="connsiteY3" fmla="*/ 1051991 h 1416021"/>
              <a:gd name="connsiteX4" fmla="*/ 824051 w 4012872"/>
              <a:gd name="connsiteY4" fmla="*/ 723892 h 1416021"/>
              <a:gd name="connsiteX5" fmla="*/ 2129029 w 4012872"/>
              <a:gd name="connsiteY5" fmla="*/ 327721 h 1416021"/>
              <a:gd name="connsiteX6" fmla="*/ 3159401 w 4012872"/>
              <a:gd name="connsiteY6" fmla="*/ 97529 h 1416021"/>
              <a:gd name="connsiteX7" fmla="*/ 3985425 w 4012872"/>
              <a:gd name="connsiteY7" fmla="*/ 10020 h 1416021"/>
              <a:gd name="connsiteX8" fmla="*/ 3856301 w 4012872"/>
              <a:gd name="connsiteY8" fmla="*/ 316555 h 1416021"/>
              <a:gd name="connsiteX9" fmla="*/ 3526509 w 4012872"/>
              <a:gd name="connsiteY9" fmla="*/ 673656 h 1416021"/>
              <a:gd name="connsiteX10" fmla="*/ 3195887 w 4012872"/>
              <a:gd name="connsiteY10" fmla="*/ 942670 h 1416021"/>
              <a:gd name="connsiteX0" fmla="*/ 2460940 w 3277925"/>
              <a:gd name="connsiteY0" fmla="*/ 942670 h 1417216"/>
              <a:gd name="connsiteX1" fmla="*/ 1565101 w 3277925"/>
              <a:gd name="connsiteY1" fmla="*/ 1411587 h 1417216"/>
              <a:gd name="connsiteX2" fmla="*/ 275796 w 3277925"/>
              <a:gd name="connsiteY2" fmla="*/ 1171342 h 1417216"/>
              <a:gd name="connsiteX3" fmla="*/ 89104 w 3277925"/>
              <a:gd name="connsiteY3" fmla="*/ 723892 h 1417216"/>
              <a:gd name="connsiteX4" fmla="*/ 1394082 w 3277925"/>
              <a:gd name="connsiteY4" fmla="*/ 327721 h 1417216"/>
              <a:gd name="connsiteX5" fmla="*/ 2424454 w 3277925"/>
              <a:gd name="connsiteY5" fmla="*/ 97529 h 1417216"/>
              <a:gd name="connsiteX6" fmla="*/ 3250478 w 3277925"/>
              <a:gd name="connsiteY6" fmla="*/ 10020 h 1417216"/>
              <a:gd name="connsiteX7" fmla="*/ 3121354 w 3277925"/>
              <a:gd name="connsiteY7" fmla="*/ 316555 h 1417216"/>
              <a:gd name="connsiteX8" fmla="*/ 2791562 w 3277925"/>
              <a:gd name="connsiteY8" fmla="*/ 673656 h 1417216"/>
              <a:gd name="connsiteX9" fmla="*/ 2460940 w 3277925"/>
              <a:gd name="connsiteY9" fmla="*/ 942670 h 1417216"/>
              <a:gd name="connsiteX0" fmla="*/ 2460940 w 3129970"/>
              <a:gd name="connsiteY0" fmla="*/ 845162 h 1319708"/>
              <a:gd name="connsiteX1" fmla="*/ 1565101 w 3129970"/>
              <a:gd name="connsiteY1" fmla="*/ 1314079 h 1319708"/>
              <a:gd name="connsiteX2" fmla="*/ 275796 w 3129970"/>
              <a:gd name="connsiteY2" fmla="*/ 1073834 h 1319708"/>
              <a:gd name="connsiteX3" fmla="*/ 89104 w 3129970"/>
              <a:gd name="connsiteY3" fmla="*/ 626384 h 1319708"/>
              <a:gd name="connsiteX4" fmla="*/ 1394082 w 3129970"/>
              <a:gd name="connsiteY4" fmla="*/ 230213 h 1319708"/>
              <a:gd name="connsiteX5" fmla="*/ 2424454 w 3129970"/>
              <a:gd name="connsiteY5" fmla="*/ 21 h 1319708"/>
              <a:gd name="connsiteX6" fmla="*/ 3121354 w 3129970"/>
              <a:gd name="connsiteY6" fmla="*/ 219047 h 1319708"/>
              <a:gd name="connsiteX7" fmla="*/ 2791562 w 3129970"/>
              <a:gd name="connsiteY7" fmla="*/ 576148 h 1319708"/>
              <a:gd name="connsiteX8" fmla="*/ 2460940 w 3129970"/>
              <a:gd name="connsiteY8" fmla="*/ 845162 h 1319708"/>
              <a:gd name="connsiteX0" fmla="*/ 2391908 w 3060939"/>
              <a:gd name="connsiteY0" fmla="*/ 845162 h 1315396"/>
              <a:gd name="connsiteX1" fmla="*/ 1496069 w 3060939"/>
              <a:gd name="connsiteY1" fmla="*/ 1314079 h 1315396"/>
              <a:gd name="connsiteX2" fmla="*/ 599711 w 3060939"/>
              <a:gd name="connsiteY2" fmla="*/ 974095 h 1315396"/>
              <a:gd name="connsiteX3" fmla="*/ 20072 w 3060939"/>
              <a:gd name="connsiteY3" fmla="*/ 626384 h 1315396"/>
              <a:gd name="connsiteX4" fmla="*/ 1325050 w 3060939"/>
              <a:gd name="connsiteY4" fmla="*/ 230213 h 1315396"/>
              <a:gd name="connsiteX5" fmla="*/ 2355422 w 3060939"/>
              <a:gd name="connsiteY5" fmla="*/ 21 h 1315396"/>
              <a:gd name="connsiteX6" fmla="*/ 3052322 w 3060939"/>
              <a:gd name="connsiteY6" fmla="*/ 219047 h 1315396"/>
              <a:gd name="connsiteX7" fmla="*/ 2722530 w 3060939"/>
              <a:gd name="connsiteY7" fmla="*/ 576148 h 1315396"/>
              <a:gd name="connsiteX8" fmla="*/ 2391908 w 3060939"/>
              <a:gd name="connsiteY8" fmla="*/ 845162 h 1315396"/>
              <a:gd name="connsiteX0" fmla="*/ 1971964 w 2640995"/>
              <a:gd name="connsiteY0" fmla="*/ 845162 h 1315422"/>
              <a:gd name="connsiteX1" fmla="*/ 1076125 w 2640995"/>
              <a:gd name="connsiteY1" fmla="*/ 1314079 h 1315422"/>
              <a:gd name="connsiteX2" fmla="*/ 179767 w 2640995"/>
              <a:gd name="connsiteY2" fmla="*/ 974095 h 1315422"/>
              <a:gd name="connsiteX3" fmla="*/ 60472 w 2640995"/>
              <a:gd name="connsiteY3" fmla="*/ 595110 h 1315422"/>
              <a:gd name="connsiteX4" fmla="*/ 905106 w 2640995"/>
              <a:gd name="connsiteY4" fmla="*/ 230213 h 1315422"/>
              <a:gd name="connsiteX5" fmla="*/ 1935478 w 2640995"/>
              <a:gd name="connsiteY5" fmla="*/ 21 h 1315422"/>
              <a:gd name="connsiteX6" fmla="*/ 2632378 w 2640995"/>
              <a:gd name="connsiteY6" fmla="*/ 219047 h 1315422"/>
              <a:gd name="connsiteX7" fmla="*/ 2302586 w 2640995"/>
              <a:gd name="connsiteY7" fmla="*/ 576148 h 1315422"/>
              <a:gd name="connsiteX8" fmla="*/ 1971964 w 2640995"/>
              <a:gd name="connsiteY8" fmla="*/ 845162 h 1315422"/>
              <a:gd name="connsiteX0" fmla="*/ 2480218 w 2639270"/>
              <a:gd name="connsiteY0" fmla="*/ 1290490 h 1368458"/>
              <a:gd name="connsiteX1" fmla="*/ 1076125 w 2639270"/>
              <a:gd name="connsiteY1" fmla="*/ 1314079 h 1368458"/>
              <a:gd name="connsiteX2" fmla="*/ 179767 w 2639270"/>
              <a:gd name="connsiteY2" fmla="*/ 974095 h 1368458"/>
              <a:gd name="connsiteX3" fmla="*/ 60472 w 2639270"/>
              <a:gd name="connsiteY3" fmla="*/ 595110 h 1368458"/>
              <a:gd name="connsiteX4" fmla="*/ 905106 w 2639270"/>
              <a:gd name="connsiteY4" fmla="*/ 230213 h 1368458"/>
              <a:gd name="connsiteX5" fmla="*/ 1935478 w 2639270"/>
              <a:gd name="connsiteY5" fmla="*/ 21 h 1368458"/>
              <a:gd name="connsiteX6" fmla="*/ 2632378 w 2639270"/>
              <a:gd name="connsiteY6" fmla="*/ 219047 h 1368458"/>
              <a:gd name="connsiteX7" fmla="*/ 2302586 w 2639270"/>
              <a:gd name="connsiteY7" fmla="*/ 576148 h 1368458"/>
              <a:gd name="connsiteX8" fmla="*/ 2480218 w 2639270"/>
              <a:gd name="connsiteY8" fmla="*/ 1290490 h 1368458"/>
              <a:gd name="connsiteX0" fmla="*/ 2540636 w 3225497"/>
              <a:gd name="connsiteY0" fmla="*/ 1292330 h 1415318"/>
              <a:gd name="connsiteX1" fmla="*/ 1136543 w 3225497"/>
              <a:gd name="connsiteY1" fmla="*/ 1315919 h 1415318"/>
              <a:gd name="connsiteX2" fmla="*/ 240185 w 3225497"/>
              <a:gd name="connsiteY2" fmla="*/ 975935 h 1415318"/>
              <a:gd name="connsiteX3" fmla="*/ 120890 w 3225497"/>
              <a:gd name="connsiteY3" fmla="*/ 596950 h 1415318"/>
              <a:gd name="connsiteX4" fmla="*/ 965524 w 3225497"/>
              <a:gd name="connsiteY4" fmla="*/ 232053 h 1415318"/>
              <a:gd name="connsiteX5" fmla="*/ 1995896 w 3225497"/>
              <a:gd name="connsiteY5" fmla="*/ 1861 h 1415318"/>
              <a:gd name="connsiteX6" fmla="*/ 2692796 w 3225497"/>
              <a:gd name="connsiteY6" fmla="*/ 220887 h 1415318"/>
              <a:gd name="connsiteX7" fmla="*/ 3200137 w 3225497"/>
              <a:gd name="connsiteY7" fmla="*/ 721948 h 1415318"/>
              <a:gd name="connsiteX8" fmla="*/ 2540636 w 3225497"/>
              <a:gd name="connsiteY8" fmla="*/ 1292330 h 1415318"/>
              <a:gd name="connsiteX0" fmla="*/ 2540636 w 3225497"/>
              <a:gd name="connsiteY0" fmla="*/ 1801187 h 1924175"/>
              <a:gd name="connsiteX1" fmla="*/ 1136543 w 3225497"/>
              <a:gd name="connsiteY1" fmla="*/ 1824776 h 1924175"/>
              <a:gd name="connsiteX2" fmla="*/ 240185 w 3225497"/>
              <a:gd name="connsiteY2" fmla="*/ 1484792 h 1924175"/>
              <a:gd name="connsiteX3" fmla="*/ 120890 w 3225497"/>
              <a:gd name="connsiteY3" fmla="*/ 1105807 h 1924175"/>
              <a:gd name="connsiteX4" fmla="*/ 965524 w 3225497"/>
              <a:gd name="connsiteY4" fmla="*/ 740910 h 1924175"/>
              <a:gd name="connsiteX5" fmla="*/ 1985530 w 3225497"/>
              <a:gd name="connsiteY5" fmla="*/ 1861 h 1924175"/>
              <a:gd name="connsiteX6" fmla="*/ 2692796 w 3225497"/>
              <a:gd name="connsiteY6" fmla="*/ 729744 h 1924175"/>
              <a:gd name="connsiteX7" fmla="*/ 3200137 w 3225497"/>
              <a:gd name="connsiteY7" fmla="*/ 1230805 h 1924175"/>
              <a:gd name="connsiteX8" fmla="*/ 2540636 w 3225497"/>
              <a:gd name="connsiteY8" fmla="*/ 1801187 h 1924175"/>
              <a:gd name="connsiteX0" fmla="*/ 2540636 w 3280119"/>
              <a:gd name="connsiteY0" fmla="*/ 1812186 h 1935174"/>
              <a:gd name="connsiteX1" fmla="*/ 1136543 w 3280119"/>
              <a:gd name="connsiteY1" fmla="*/ 1835775 h 1935174"/>
              <a:gd name="connsiteX2" fmla="*/ 240185 w 3280119"/>
              <a:gd name="connsiteY2" fmla="*/ 1495791 h 1935174"/>
              <a:gd name="connsiteX3" fmla="*/ 120890 w 3280119"/>
              <a:gd name="connsiteY3" fmla="*/ 1116806 h 1935174"/>
              <a:gd name="connsiteX4" fmla="*/ 965524 w 3280119"/>
              <a:gd name="connsiteY4" fmla="*/ 751909 h 1935174"/>
              <a:gd name="connsiteX5" fmla="*/ 1985530 w 3280119"/>
              <a:gd name="connsiteY5" fmla="*/ 12860 h 1935174"/>
              <a:gd name="connsiteX6" fmla="*/ 3020526 w 3280119"/>
              <a:gd name="connsiteY6" fmla="*/ 674748 h 1935174"/>
              <a:gd name="connsiteX7" fmla="*/ 3200137 w 3280119"/>
              <a:gd name="connsiteY7" fmla="*/ 1241804 h 1935174"/>
              <a:gd name="connsiteX8" fmla="*/ 2540636 w 3280119"/>
              <a:gd name="connsiteY8" fmla="*/ 1812186 h 1935174"/>
              <a:gd name="connsiteX0" fmla="*/ 2540636 w 3550334"/>
              <a:gd name="connsiteY0" fmla="*/ 1812186 h 1935174"/>
              <a:gd name="connsiteX1" fmla="*/ 1136543 w 3550334"/>
              <a:gd name="connsiteY1" fmla="*/ 1835775 h 1935174"/>
              <a:gd name="connsiteX2" fmla="*/ 240185 w 3550334"/>
              <a:gd name="connsiteY2" fmla="*/ 1495791 h 1935174"/>
              <a:gd name="connsiteX3" fmla="*/ 120890 w 3550334"/>
              <a:gd name="connsiteY3" fmla="*/ 1116806 h 1935174"/>
              <a:gd name="connsiteX4" fmla="*/ 965524 w 3550334"/>
              <a:gd name="connsiteY4" fmla="*/ 751909 h 1935174"/>
              <a:gd name="connsiteX5" fmla="*/ 1985530 w 3550334"/>
              <a:gd name="connsiteY5" fmla="*/ 12860 h 1935174"/>
              <a:gd name="connsiteX6" fmla="*/ 3020526 w 3550334"/>
              <a:gd name="connsiteY6" fmla="*/ 674748 h 1935174"/>
              <a:gd name="connsiteX7" fmla="*/ 3470352 w 3550334"/>
              <a:gd name="connsiteY7" fmla="*/ 1294669 h 1935174"/>
              <a:gd name="connsiteX8" fmla="*/ 2540636 w 3550334"/>
              <a:gd name="connsiteY8" fmla="*/ 1812186 h 1935174"/>
              <a:gd name="connsiteX0" fmla="*/ 2700234 w 3709932"/>
              <a:gd name="connsiteY0" fmla="*/ 1812186 h 1935174"/>
              <a:gd name="connsiteX1" fmla="*/ 1296141 w 3709932"/>
              <a:gd name="connsiteY1" fmla="*/ 1835775 h 1935174"/>
              <a:gd name="connsiteX2" fmla="*/ 169275 w 3709932"/>
              <a:gd name="connsiteY2" fmla="*/ 1794655 h 1935174"/>
              <a:gd name="connsiteX3" fmla="*/ 280488 w 3709932"/>
              <a:gd name="connsiteY3" fmla="*/ 1116806 h 1935174"/>
              <a:gd name="connsiteX4" fmla="*/ 1125122 w 3709932"/>
              <a:gd name="connsiteY4" fmla="*/ 751909 h 1935174"/>
              <a:gd name="connsiteX5" fmla="*/ 2145128 w 3709932"/>
              <a:gd name="connsiteY5" fmla="*/ 12860 h 1935174"/>
              <a:gd name="connsiteX6" fmla="*/ 3180124 w 3709932"/>
              <a:gd name="connsiteY6" fmla="*/ 674748 h 1935174"/>
              <a:gd name="connsiteX7" fmla="*/ 3629950 w 3709932"/>
              <a:gd name="connsiteY7" fmla="*/ 1294669 h 1935174"/>
              <a:gd name="connsiteX8" fmla="*/ 2700234 w 3709932"/>
              <a:gd name="connsiteY8" fmla="*/ 1812186 h 1935174"/>
              <a:gd name="connsiteX0" fmla="*/ 2692207 w 3701905"/>
              <a:gd name="connsiteY0" fmla="*/ 1812186 h 2012540"/>
              <a:gd name="connsiteX1" fmla="*/ 1239952 w 3701905"/>
              <a:gd name="connsiteY1" fmla="*/ 2009618 h 2012540"/>
              <a:gd name="connsiteX2" fmla="*/ 161248 w 3701905"/>
              <a:gd name="connsiteY2" fmla="*/ 1794655 h 2012540"/>
              <a:gd name="connsiteX3" fmla="*/ 272461 w 3701905"/>
              <a:gd name="connsiteY3" fmla="*/ 1116806 h 2012540"/>
              <a:gd name="connsiteX4" fmla="*/ 1117095 w 3701905"/>
              <a:gd name="connsiteY4" fmla="*/ 751909 h 2012540"/>
              <a:gd name="connsiteX5" fmla="*/ 2137101 w 3701905"/>
              <a:gd name="connsiteY5" fmla="*/ 12860 h 2012540"/>
              <a:gd name="connsiteX6" fmla="*/ 3172097 w 3701905"/>
              <a:gd name="connsiteY6" fmla="*/ 674748 h 2012540"/>
              <a:gd name="connsiteX7" fmla="*/ 3621923 w 3701905"/>
              <a:gd name="connsiteY7" fmla="*/ 1294669 h 2012540"/>
              <a:gd name="connsiteX8" fmla="*/ 2692207 w 3701905"/>
              <a:gd name="connsiteY8" fmla="*/ 1812186 h 2012540"/>
              <a:gd name="connsiteX0" fmla="*/ 2847810 w 3857508"/>
              <a:gd name="connsiteY0" fmla="*/ 1812186 h 2012540"/>
              <a:gd name="connsiteX1" fmla="*/ 1395555 w 3857508"/>
              <a:gd name="connsiteY1" fmla="*/ 2009618 h 2012540"/>
              <a:gd name="connsiteX2" fmla="*/ 316851 w 3857508"/>
              <a:gd name="connsiteY2" fmla="*/ 1794655 h 2012540"/>
              <a:gd name="connsiteX3" fmla="*/ 159308 w 3857508"/>
              <a:gd name="connsiteY3" fmla="*/ 1141232 h 2012540"/>
              <a:gd name="connsiteX4" fmla="*/ 1272698 w 3857508"/>
              <a:gd name="connsiteY4" fmla="*/ 751909 h 2012540"/>
              <a:gd name="connsiteX5" fmla="*/ 2292704 w 3857508"/>
              <a:gd name="connsiteY5" fmla="*/ 12860 h 2012540"/>
              <a:gd name="connsiteX6" fmla="*/ 3327700 w 3857508"/>
              <a:gd name="connsiteY6" fmla="*/ 674748 h 2012540"/>
              <a:gd name="connsiteX7" fmla="*/ 3777526 w 3857508"/>
              <a:gd name="connsiteY7" fmla="*/ 1294669 h 2012540"/>
              <a:gd name="connsiteX8" fmla="*/ 2847810 w 3857508"/>
              <a:gd name="connsiteY8" fmla="*/ 1812186 h 2012540"/>
              <a:gd name="connsiteX0" fmla="*/ 3487051 w 3804084"/>
              <a:gd name="connsiteY0" fmla="*/ 1655096 h 2032878"/>
              <a:gd name="connsiteX1" fmla="*/ 1395555 w 3804084"/>
              <a:gd name="connsiteY1" fmla="*/ 2009618 h 2032878"/>
              <a:gd name="connsiteX2" fmla="*/ 316851 w 3804084"/>
              <a:gd name="connsiteY2" fmla="*/ 1794655 h 2032878"/>
              <a:gd name="connsiteX3" fmla="*/ 159308 w 3804084"/>
              <a:gd name="connsiteY3" fmla="*/ 1141232 h 2032878"/>
              <a:gd name="connsiteX4" fmla="*/ 1272698 w 3804084"/>
              <a:gd name="connsiteY4" fmla="*/ 751909 h 2032878"/>
              <a:gd name="connsiteX5" fmla="*/ 2292704 w 3804084"/>
              <a:gd name="connsiteY5" fmla="*/ 12860 h 2032878"/>
              <a:gd name="connsiteX6" fmla="*/ 3327700 w 3804084"/>
              <a:gd name="connsiteY6" fmla="*/ 674748 h 2032878"/>
              <a:gd name="connsiteX7" fmla="*/ 3777526 w 3804084"/>
              <a:gd name="connsiteY7" fmla="*/ 1294669 h 2032878"/>
              <a:gd name="connsiteX8" fmla="*/ 3487051 w 3804084"/>
              <a:gd name="connsiteY8" fmla="*/ 1655096 h 2032878"/>
              <a:gd name="connsiteX0" fmla="*/ 3544955 w 3861988"/>
              <a:gd name="connsiteY0" fmla="*/ 1673902 h 2051684"/>
              <a:gd name="connsiteX1" fmla="*/ 1453459 w 3861988"/>
              <a:gd name="connsiteY1" fmla="*/ 2028424 h 2051684"/>
              <a:gd name="connsiteX2" fmla="*/ 374755 w 3861988"/>
              <a:gd name="connsiteY2" fmla="*/ 1813461 h 2051684"/>
              <a:gd name="connsiteX3" fmla="*/ 217212 w 3861988"/>
              <a:gd name="connsiteY3" fmla="*/ 1160038 h 2051684"/>
              <a:gd name="connsiteX4" fmla="*/ 1678025 w 3861988"/>
              <a:gd name="connsiteY4" fmla="*/ 883548 h 2051684"/>
              <a:gd name="connsiteX5" fmla="*/ 2350608 w 3861988"/>
              <a:gd name="connsiteY5" fmla="*/ 31666 h 2051684"/>
              <a:gd name="connsiteX6" fmla="*/ 3385604 w 3861988"/>
              <a:gd name="connsiteY6" fmla="*/ 693554 h 2051684"/>
              <a:gd name="connsiteX7" fmla="*/ 3835430 w 3861988"/>
              <a:gd name="connsiteY7" fmla="*/ 1313475 h 2051684"/>
              <a:gd name="connsiteX8" fmla="*/ 3544955 w 3861988"/>
              <a:gd name="connsiteY8" fmla="*/ 1673902 h 2051684"/>
              <a:gd name="connsiteX0" fmla="*/ 3544955 w 3861988"/>
              <a:gd name="connsiteY0" fmla="*/ 1702338 h 2080120"/>
              <a:gd name="connsiteX1" fmla="*/ 1453459 w 3861988"/>
              <a:gd name="connsiteY1" fmla="*/ 2056860 h 2080120"/>
              <a:gd name="connsiteX2" fmla="*/ 374755 w 3861988"/>
              <a:gd name="connsiteY2" fmla="*/ 1841897 h 2080120"/>
              <a:gd name="connsiteX3" fmla="*/ 217212 w 3861988"/>
              <a:gd name="connsiteY3" fmla="*/ 1188474 h 2080120"/>
              <a:gd name="connsiteX4" fmla="*/ 1678025 w 3861988"/>
              <a:gd name="connsiteY4" fmla="*/ 911984 h 2080120"/>
              <a:gd name="connsiteX5" fmla="*/ 2350608 w 3861988"/>
              <a:gd name="connsiteY5" fmla="*/ 60102 h 2080120"/>
              <a:gd name="connsiteX6" fmla="*/ 3197559 w 3861988"/>
              <a:gd name="connsiteY6" fmla="*/ 551373 h 2080120"/>
              <a:gd name="connsiteX7" fmla="*/ 3385604 w 3861988"/>
              <a:gd name="connsiteY7" fmla="*/ 721990 h 2080120"/>
              <a:gd name="connsiteX8" fmla="*/ 3835430 w 3861988"/>
              <a:gd name="connsiteY8" fmla="*/ 1341911 h 2080120"/>
              <a:gd name="connsiteX9" fmla="*/ 3544955 w 3861988"/>
              <a:gd name="connsiteY9" fmla="*/ 1702338 h 2080120"/>
              <a:gd name="connsiteX0" fmla="*/ 3544955 w 3861988"/>
              <a:gd name="connsiteY0" fmla="*/ 1673902 h 2051684"/>
              <a:gd name="connsiteX1" fmla="*/ 1453459 w 3861988"/>
              <a:gd name="connsiteY1" fmla="*/ 2028424 h 2051684"/>
              <a:gd name="connsiteX2" fmla="*/ 374755 w 3861988"/>
              <a:gd name="connsiteY2" fmla="*/ 1813461 h 2051684"/>
              <a:gd name="connsiteX3" fmla="*/ 217212 w 3861988"/>
              <a:gd name="connsiteY3" fmla="*/ 1160038 h 2051684"/>
              <a:gd name="connsiteX4" fmla="*/ 1678025 w 3861988"/>
              <a:gd name="connsiteY4" fmla="*/ 883548 h 2051684"/>
              <a:gd name="connsiteX5" fmla="*/ 2350608 w 3861988"/>
              <a:gd name="connsiteY5" fmla="*/ 31666 h 2051684"/>
              <a:gd name="connsiteX6" fmla="*/ 3385604 w 3861988"/>
              <a:gd name="connsiteY6" fmla="*/ 693554 h 2051684"/>
              <a:gd name="connsiteX7" fmla="*/ 3835430 w 3861988"/>
              <a:gd name="connsiteY7" fmla="*/ 1313475 h 2051684"/>
              <a:gd name="connsiteX8" fmla="*/ 3544955 w 3861988"/>
              <a:gd name="connsiteY8" fmla="*/ 1673902 h 2051684"/>
              <a:gd name="connsiteX0" fmla="*/ 3544955 w 3861988"/>
              <a:gd name="connsiteY0" fmla="*/ 1670156 h 2047938"/>
              <a:gd name="connsiteX1" fmla="*/ 1453459 w 3861988"/>
              <a:gd name="connsiteY1" fmla="*/ 2024678 h 2047938"/>
              <a:gd name="connsiteX2" fmla="*/ 374755 w 3861988"/>
              <a:gd name="connsiteY2" fmla="*/ 1809715 h 2047938"/>
              <a:gd name="connsiteX3" fmla="*/ 217212 w 3861988"/>
              <a:gd name="connsiteY3" fmla="*/ 1156292 h 2047938"/>
              <a:gd name="connsiteX4" fmla="*/ 1678025 w 3861988"/>
              <a:gd name="connsiteY4" fmla="*/ 879802 h 2047938"/>
              <a:gd name="connsiteX5" fmla="*/ 1984387 w 3861988"/>
              <a:gd name="connsiteY5" fmla="*/ 522286 h 2047938"/>
              <a:gd name="connsiteX6" fmla="*/ 2350608 w 3861988"/>
              <a:gd name="connsiteY6" fmla="*/ 27920 h 2047938"/>
              <a:gd name="connsiteX7" fmla="*/ 3385604 w 3861988"/>
              <a:gd name="connsiteY7" fmla="*/ 689808 h 2047938"/>
              <a:gd name="connsiteX8" fmla="*/ 3835430 w 3861988"/>
              <a:gd name="connsiteY8" fmla="*/ 1309729 h 2047938"/>
              <a:gd name="connsiteX9" fmla="*/ 3544955 w 3861988"/>
              <a:gd name="connsiteY9" fmla="*/ 1670156 h 2047938"/>
              <a:gd name="connsiteX0" fmla="*/ 3544955 w 3861988"/>
              <a:gd name="connsiteY0" fmla="*/ 1696012 h 2073794"/>
              <a:gd name="connsiteX1" fmla="*/ 1453459 w 3861988"/>
              <a:gd name="connsiteY1" fmla="*/ 2050534 h 2073794"/>
              <a:gd name="connsiteX2" fmla="*/ 374755 w 3861988"/>
              <a:gd name="connsiteY2" fmla="*/ 1835571 h 2073794"/>
              <a:gd name="connsiteX3" fmla="*/ 217212 w 3861988"/>
              <a:gd name="connsiteY3" fmla="*/ 1182148 h 2073794"/>
              <a:gd name="connsiteX4" fmla="*/ 1678025 w 3861988"/>
              <a:gd name="connsiteY4" fmla="*/ 905658 h 2073794"/>
              <a:gd name="connsiteX5" fmla="*/ 1759215 w 3861988"/>
              <a:gd name="connsiteY5" fmla="*/ 393006 h 2073794"/>
              <a:gd name="connsiteX6" fmla="*/ 2350608 w 3861988"/>
              <a:gd name="connsiteY6" fmla="*/ 53776 h 2073794"/>
              <a:gd name="connsiteX7" fmla="*/ 3385604 w 3861988"/>
              <a:gd name="connsiteY7" fmla="*/ 715664 h 2073794"/>
              <a:gd name="connsiteX8" fmla="*/ 3835430 w 3861988"/>
              <a:gd name="connsiteY8" fmla="*/ 1335585 h 2073794"/>
              <a:gd name="connsiteX9" fmla="*/ 3544955 w 3861988"/>
              <a:gd name="connsiteY9" fmla="*/ 1696012 h 2073794"/>
              <a:gd name="connsiteX0" fmla="*/ 3463514 w 3780547"/>
              <a:gd name="connsiteY0" fmla="*/ 1696012 h 2073794"/>
              <a:gd name="connsiteX1" fmla="*/ 1372018 w 3780547"/>
              <a:gd name="connsiteY1" fmla="*/ 2050534 h 2073794"/>
              <a:gd name="connsiteX2" fmla="*/ 293314 w 3780547"/>
              <a:gd name="connsiteY2" fmla="*/ 1835571 h 2073794"/>
              <a:gd name="connsiteX3" fmla="*/ 135771 w 3780547"/>
              <a:gd name="connsiteY3" fmla="*/ 1182148 h 2073794"/>
              <a:gd name="connsiteX4" fmla="*/ 1107938 w 3780547"/>
              <a:gd name="connsiteY4" fmla="*/ 447281 h 2073794"/>
              <a:gd name="connsiteX5" fmla="*/ 1677774 w 3780547"/>
              <a:gd name="connsiteY5" fmla="*/ 393006 h 2073794"/>
              <a:gd name="connsiteX6" fmla="*/ 2269167 w 3780547"/>
              <a:gd name="connsiteY6" fmla="*/ 53776 h 2073794"/>
              <a:gd name="connsiteX7" fmla="*/ 3304163 w 3780547"/>
              <a:gd name="connsiteY7" fmla="*/ 715664 h 2073794"/>
              <a:gd name="connsiteX8" fmla="*/ 3753989 w 3780547"/>
              <a:gd name="connsiteY8" fmla="*/ 1335585 h 2073794"/>
              <a:gd name="connsiteX9" fmla="*/ 3463514 w 3780547"/>
              <a:gd name="connsiteY9" fmla="*/ 1696012 h 2073794"/>
              <a:gd name="connsiteX0" fmla="*/ 3463514 w 3780547"/>
              <a:gd name="connsiteY0" fmla="*/ 1745413 h 2123195"/>
              <a:gd name="connsiteX1" fmla="*/ 1372018 w 3780547"/>
              <a:gd name="connsiteY1" fmla="*/ 2099935 h 2123195"/>
              <a:gd name="connsiteX2" fmla="*/ 293314 w 3780547"/>
              <a:gd name="connsiteY2" fmla="*/ 1884972 h 2123195"/>
              <a:gd name="connsiteX3" fmla="*/ 135771 w 3780547"/>
              <a:gd name="connsiteY3" fmla="*/ 1231549 h 2123195"/>
              <a:gd name="connsiteX4" fmla="*/ 1107938 w 3780547"/>
              <a:gd name="connsiteY4" fmla="*/ 496682 h 2123195"/>
              <a:gd name="connsiteX5" fmla="*/ 1544966 w 3780547"/>
              <a:gd name="connsiteY5" fmla="*/ 146000 h 2123195"/>
              <a:gd name="connsiteX6" fmla="*/ 2269167 w 3780547"/>
              <a:gd name="connsiteY6" fmla="*/ 103177 h 2123195"/>
              <a:gd name="connsiteX7" fmla="*/ 3304163 w 3780547"/>
              <a:gd name="connsiteY7" fmla="*/ 765065 h 2123195"/>
              <a:gd name="connsiteX8" fmla="*/ 3753989 w 3780547"/>
              <a:gd name="connsiteY8" fmla="*/ 1384986 h 2123195"/>
              <a:gd name="connsiteX9" fmla="*/ 3463514 w 3780547"/>
              <a:gd name="connsiteY9" fmla="*/ 1745413 h 2123195"/>
              <a:gd name="connsiteX0" fmla="*/ 3453937 w 3770970"/>
              <a:gd name="connsiteY0" fmla="*/ 1745413 h 2123195"/>
              <a:gd name="connsiteX1" fmla="*/ 1362441 w 3770970"/>
              <a:gd name="connsiteY1" fmla="*/ 2099935 h 2123195"/>
              <a:gd name="connsiteX2" fmla="*/ 283737 w 3770970"/>
              <a:gd name="connsiteY2" fmla="*/ 1884972 h 2123195"/>
              <a:gd name="connsiteX3" fmla="*/ 126194 w 3770970"/>
              <a:gd name="connsiteY3" fmla="*/ 1231549 h 2123195"/>
              <a:gd name="connsiteX4" fmla="*/ 1040904 w 3770970"/>
              <a:gd name="connsiteY4" fmla="*/ 409758 h 2123195"/>
              <a:gd name="connsiteX5" fmla="*/ 1535389 w 3770970"/>
              <a:gd name="connsiteY5" fmla="*/ 146000 h 2123195"/>
              <a:gd name="connsiteX6" fmla="*/ 2259590 w 3770970"/>
              <a:gd name="connsiteY6" fmla="*/ 103177 h 2123195"/>
              <a:gd name="connsiteX7" fmla="*/ 3294586 w 3770970"/>
              <a:gd name="connsiteY7" fmla="*/ 765065 h 2123195"/>
              <a:gd name="connsiteX8" fmla="*/ 3744412 w 3770970"/>
              <a:gd name="connsiteY8" fmla="*/ 1384986 h 2123195"/>
              <a:gd name="connsiteX9" fmla="*/ 3453937 w 3770970"/>
              <a:gd name="connsiteY9" fmla="*/ 1745413 h 2123195"/>
              <a:gd name="connsiteX0" fmla="*/ 3453937 w 3776430"/>
              <a:gd name="connsiteY0" fmla="*/ 1745413 h 2123195"/>
              <a:gd name="connsiteX1" fmla="*/ 1362441 w 3776430"/>
              <a:gd name="connsiteY1" fmla="*/ 2099935 h 2123195"/>
              <a:gd name="connsiteX2" fmla="*/ 283737 w 3776430"/>
              <a:gd name="connsiteY2" fmla="*/ 1884972 h 2123195"/>
              <a:gd name="connsiteX3" fmla="*/ 126194 w 3776430"/>
              <a:gd name="connsiteY3" fmla="*/ 1231549 h 2123195"/>
              <a:gd name="connsiteX4" fmla="*/ 1040904 w 3776430"/>
              <a:gd name="connsiteY4" fmla="*/ 409758 h 2123195"/>
              <a:gd name="connsiteX5" fmla="*/ 1535389 w 3776430"/>
              <a:gd name="connsiteY5" fmla="*/ 146000 h 2123195"/>
              <a:gd name="connsiteX6" fmla="*/ 2259590 w 3776430"/>
              <a:gd name="connsiteY6" fmla="*/ 103177 h 2123195"/>
              <a:gd name="connsiteX7" fmla="*/ 3294586 w 3776430"/>
              <a:gd name="connsiteY7" fmla="*/ 765065 h 2123195"/>
              <a:gd name="connsiteX8" fmla="*/ 3749872 w 3776430"/>
              <a:gd name="connsiteY8" fmla="*/ 1400212 h 2123195"/>
              <a:gd name="connsiteX9" fmla="*/ 3453937 w 3776430"/>
              <a:gd name="connsiteY9" fmla="*/ 1745413 h 2123195"/>
              <a:gd name="connsiteX0" fmla="*/ 3427760 w 3772068"/>
              <a:gd name="connsiteY0" fmla="*/ 1924742 h 2106563"/>
              <a:gd name="connsiteX1" fmla="*/ 1362441 w 3772068"/>
              <a:gd name="connsiteY1" fmla="*/ 2099935 h 2106563"/>
              <a:gd name="connsiteX2" fmla="*/ 283737 w 3772068"/>
              <a:gd name="connsiteY2" fmla="*/ 1884972 h 2106563"/>
              <a:gd name="connsiteX3" fmla="*/ 126194 w 3772068"/>
              <a:gd name="connsiteY3" fmla="*/ 1231549 h 2106563"/>
              <a:gd name="connsiteX4" fmla="*/ 1040904 w 3772068"/>
              <a:gd name="connsiteY4" fmla="*/ 409758 h 2106563"/>
              <a:gd name="connsiteX5" fmla="*/ 1535389 w 3772068"/>
              <a:gd name="connsiteY5" fmla="*/ 146000 h 2106563"/>
              <a:gd name="connsiteX6" fmla="*/ 2259590 w 3772068"/>
              <a:gd name="connsiteY6" fmla="*/ 103177 h 2106563"/>
              <a:gd name="connsiteX7" fmla="*/ 3294586 w 3772068"/>
              <a:gd name="connsiteY7" fmla="*/ 765065 h 2106563"/>
              <a:gd name="connsiteX8" fmla="*/ 3749872 w 3772068"/>
              <a:gd name="connsiteY8" fmla="*/ 1400212 h 2106563"/>
              <a:gd name="connsiteX9" fmla="*/ 3427760 w 3772068"/>
              <a:gd name="connsiteY9" fmla="*/ 1924742 h 2106563"/>
              <a:gd name="connsiteX0" fmla="*/ 3427760 w 3772068"/>
              <a:gd name="connsiteY0" fmla="*/ 1924742 h 2106563"/>
              <a:gd name="connsiteX1" fmla="*/ 1362441 w 3772068"/>
              <a:gd name="connsiteY1" fmla="*/ 2099935 h 2106563"/>
              <a:gd name="connsiteX2" fmla="*/ 283737 w 3772068"/>
              <a:gd name="connsiteY2" fmla="*/ 1884972 h 2106563"/>
              <a:gd name="connsiteX3" fmla="*/ 126194 w 3772068"/>
              <a:gd name="connsiteY3" fmla="*/ 1231549 h 2106563"/>
              <a:gd name="connsiteX4" fmla="*/ 1040904 w 3772068"/>
              <a:gd name="connsiteY4" fmla="*/ 409758 h 2106563"/>
              <a:gd name="connsiteX5" fmla="*/ 1535389 w 3772068"/>
              <a:gd name="connsiteY5" fmla="*/ 146000 h 2106563"/>
              <a:gd name="connsiteX6" fmla="*/ 2259590 w 3772068"/>
              <a:gd name="connsiteY6" fmla="*/ 103177 h 2106563"/>
              <a:gd name="connsiteX7" fmla="*/ 3294586 w 3772068"/>
              <a:gd name="connsiteY7" fmla="*/ 765065 h 2106563"/>
              <a:gd name="connsiteX8" fmla="*/ 3749872 w 3772068"/>
              <a:gd name="connsiteY8" fmla="*/ 1400212 h 2106563"/>
              <a:gd name="connsiteX9" fmla="*/ 3427760 w 3772068"/>
              <a:gd name="connsiteY9" fmla="*/ 1924742 h 2106563"/>
              <a:gd name="connsiteX0" fmla="*/ 3427760 w 3772068"/>
              <a:gd name="connsiteY0" fmla="*/ 1924742 h 2474605"/>
              <a:gd name="connsiteX1" fmla="*/ 1362328 w 3772068"/>
              <a:gd name="connsiteY1" fmla="*/ 2467977 h 2474605"/>
              <a:gd name="connsiteX2" fmla="*/ 283737 w 3772068"/>
              <a:gd name="connsiteY2" fmla="*/ 1884972 h 2474605"/>
              <a:gd name="connsiteX3" fmla="*/ 126194 w 3772068"/>
              <a:gd name="connsiteY3" fmla="*/ 1231549 h 2474605"/>
              <a:gd name="connsiteX4" fmla="*/ 1040904 w 3772068"/>
              <a:gd name="connsiteY4" fmla="*/ 409758 h 2474605"/>
              <a:gd name="connsiteX5" fmla="*/ 1535389 w 3772068"/>
              <a:gd name="connsiteY5" fmla="*/ 146000 h 2474605"/>
              <a:gd name="connsiteX6" fmla="*/ 2259590 w 3772068"/>
              <a:gd name="connsiteY6" fmla="*/ 103177 h 2474605"/>
              <a:gd name="connsiteX7" fmla="*/ 3294586 w 3772068"/>
              <a:gd name="connsiteY7" fmla="*/ 765065 h 2474605"/>
              <a:gd name="connsiteX8" fmla="*/ 3749872 w 3772068"/>
              <a:gd name="connsiteY8" fmla="*/ 1400212 h 2474605"/>
              <a:gd name="connsiteX9" fmla="*/ 3427760 w 3772068"/>
              <a:gd name="connsiteY9" fmla="*/ 1924742 h 2474605"/>
              <a:gd name="connsiteX0" fmla="*/ 3266517 w 3754550"/>
              <a:gd name="connsiteY0" fmla="*/ 2132519 h 2509235"/>
              <a:gd name="connsiteX1" fmla="*/ 1362328 w 3754550"/>
              <a:gd name="connsiteY1" fmla="*/ 2467977 h 2509235"/>
              <a:gd name="connsiteX2" fmla="*/ 283737 w 3754550"/>
              <a:gd name="connsiteY2" fmla="*/ 1884972 h 2509235"/>
              <a:gd name="connsiteX3" fmla="*/ 126194 w 3754550"/>
              <a:gd name="connsiteY3" fmla="*/ 1231549 h 2509235"/>
              <a:gd name="connsiteX4" fmla="*/ 1040904 w 3754550"/>
              <a:gd name="connsiteY4" fmla="*/ 409758 h 2509235"/>
              <a:gd name="connsiteX5" fmla="*/ 1535389 w 3754550"/>
              <a:gd name="connsiteY5" fmla="*/ 146000 h 2509235"/>
              <a:gd name="connsiteX6" fmla="*/ 2259590 w 3754550"/>
              <a:gd name="connsiteY6" fmla="*/ 103177 h 2509235"/>
              <a:gd name="connsiteX7" fmla="*/ 3294586 w 3754550"/>
              <a:gd name="connsiteY7" fmla="*/ 765065 h 2509235"/>
              <a:gd name="connsiteX8" fmla="*/ 3749872 w 3754550"/>
              <a:gd name="connsiteY8" fmla="*/ 1400212 h 2509235"/>
              <a:gd name="connsiteX9" fmla="*/ 3266517 w 3754550"/>
              <a:gd name="connsiteY9" fmla="*/ 2132519 h 2509235"/>
              <a:gd name="connsiteX0" fmla="*/ 3266517 w 3847844"/>
              <a:gd name="connsiteY0" fmla="*/ 2132519 h 2509235"/>
              <a:gd name="connsiteX1" fmla="*/ 1362328 w 3847844"/>
              <a:gd name="connsiteY1" fmla="*/ 2467977 h 2509235"/>
              <a:gd name="connsiteX2" fmla="*/ 283737 w 3847844"/>
              <a:gd name="connsiteY2" fmla="*/ 1884972 h 2509235"/>
              <a:gd name="connsiteX3" fmla="*/ 126194 w 3847844"/>
              <a:gd name="connsiteY3" fmla="*/ 1231549 h 2509235"/>
              <a:gd name="connsiteX4" fmla="*/ 1040904 w 3847844"/>
              <a:gd name="connsiteY4" fmla="*/ 409758 h 2509235"/>
              <a:gd name="connsiteX5" fmla="*/ 1535389 w 3847844"/>
              <a:gd name="connsiteY5" fmla="*/ 146000 h 2509235"/>
              <a:gd name="connsiteX6" fmla="*/ 2259590 w 3847844"/>
              <a:gd name="connsiteY6" fmla="*/ 103177 h 2509235"/>
              <a:gd name="connsiteX7" fmla="*/ 3294586 w 3847844"/>
              <a:gd name="connsiteY7" fmla="*/ 765065 h 2509235"/>
              <a:gd name="connsiteX8" fmla="*/ 3749872 w 3847844"/>
              <a:gd name="connsiteY8" fmla="*/ 1400212 h 2509235"/>
              <a:gd name="connsiteX9" fmla="*/ 3266517 w 3847844"/>
              <a:gd name="connsiteY9" fmla="*/ 2132519 h 2509235"/>
              <a:gd name="connsiteX0" fmla="*/ 3266517 w 3847844"/>
              <a:gd name="connsiteY0" fmla="*/ 2132519 h 2509235"/>
              <a:gd name="connsiteX1" fmla="*/ 1362328 w 3847844"/>
              <a:gd name="connsiteY1" fmla="*/ 2467977 h 2509235"/>
              <a:gd name="connsiteX2" fmla="*/ 283737 w 3847844"/>
              <a:gd name="connsiteY2" fmla="*/ 1884972 h 2509235"/>
              <a:gd name="connsiteX3" fmla="*/ 126194 w 3847844"/>
              <a:gd name="connsiteY3" fmla="*/ 1231549 h 2509235"/>
              <a:gd name="connsiteX4" fmla="*/ 1040904 w 3847844"/>
              <a:gd name="connsiteY4" fmla="*/ 409758 h 2509235"/>
              <a:gd name="connsiteX5" fmla="*/ 1535389 w 3847844"/>
              <a:gd name="connsiteY5" fmla="*/ 146000 h 2509235"/>
              <a:gd name="connsiteX6" fmla="*/ 2259590 w 3847844"/>
              <a:gd name="connsiteY6" fmla="*/ 103177 h 2509235"/>
              <a:gd name="connsiteX7" fmla="*/ 3294586 w 3847844"/>
              <a:gd name="connsiteY7" fmla="*/ 765065 h 2509235"/>
              <a:gd name="connsiteX8" fmla="*/ 3749872 w 3847844"/>
              <a:gd name="connsiteY8" fmla="*/ 1400212 h 2509235"/>
              <a:gd name="connsiteX9" fmla="*/ 3266517 w 3847844"/>
              <a:gd name="connsiteY9" fmla="*/ 2132519 h 2509235"/>
              <a:gd name="connsiteX0" fmla="*/ 3266517 w 3847844"/>
              <a:gd name="connsiteY0" fmla="*/ 2080641 h 2457357"/>
              <a:gd name="connsiteX1" fmla="*/ 1362328 w 3847844"/>
              <a:gd name="connsiteY1" fmla="*/ 2416099 h 2457357"/>
              <a:gd name="connsiteX2" fmla="*/ 283737 w 3847844"/>
              <a:gd name="connsiteY2" fmla="*/ 1833094 h 2457357"/>
              <a:gd name="connsiteX3" fmla="*/ 126194 w 3847844"/>
              <a:gd name="connsiteY3" fmla="*/ 1179671 h 2457357"/>
              <a:gd name="connsiteX4" fmla="*/ 1040904 w 3847844"/>
              <a:gd name="connsiteY4" fmla="*/ 357880 h 2457357"/>
              <a:gd name="connsiteX5" fmla="*/ 1535389 w 3847844"/>
              <a:gd name="connsiteY5" fmla="*/ 94122 h 2457357"/>
              <a:gd name="connsiteX6" fmla="*/ 2259590 w 3847844"/>
              <a:gd name="connsiteY6" fmla="*/ 51299 h 2457357"/>
              <a:gd name="connsiteX7" fmla="*/ 3375092 w 3847844"/>
              <a:gd name="connsiteY7" fmla="*/ 401915 h 2457357"/>
              <a:gd name="connsiteX8" fmla="*/ 3749872 w 3847844"/>
              <a:gd name="connsiteY8" fmla="*/ 1348334 h 2457357"/>
              <a:gd name="connsiteX9" fmla="*/ 3266517 w 3847844"/>
              <a:gd name="connsiteY9" fmla="*/ 2080641 h 2457357"/>
              <a:gd name="connsiteX0" fmla="*/ 3266517 w 3847844"/>
              <a:gd name="connsiteY0" fmla="*/ 2087920 h 2464636"/>
              <a:gd name="connsiteX1" fmla="*/ 1362328 w 3847844"/>
              <a:gd name="connsiteY1" fmla="*/ 2423378 h 2464636"/>
              <a:gd name="connsiteX2" fmla="*/ 283737 w 3847844"/>
              <a:gd name="connsiteY2" fmla="*/ 1840373 h 2464636"/>
              <a:gd name="connsiteX3" fmla="*/ 126194 w 3847844"/>
              <a:gd name="connsiteY3" fmla="*/ 1186950 h 2464636"/>
              <a:gd name="connsiteX4" fmla="*/ 1040904 w 3847844"/>
              <a:gd name="connsiteY4" fmla="*/ 365159 h 2464636"/>
              <a:gd name="connsiteX5" fmla="*/ 1554292 w 3847844"/>
              <a:gd name="connsiteY5" fmla="*/ 57725 h 2464636"/>
              <a:gd name="connsiteX6" fmla="*/ 2259590 w 3847844"/>
              <a:gd name="connsiteY6" fmla="*/ 58578 h 2464636"/>
              <a:gd name="connsiteX7" fmla="*/ 3375092 w 3847844"/>
              <a:gd name="connsiteY7" fmla="*/ 409194 h 2464636"/>
              <a:gd name="connsiteX8" fmla="*/ 3749872 w 3847844"/>
              <a:gd name="connsiteY8" fmla="*/ 1355613 h 2464636"/>
              <a:gd name="connsiteX9" fmla="*/ 3266517 w 3847844"/>
              <a:gd name="connsiteY9" fmla="*/ 2087920 h 2464636"/>
              <a:gd name="connsiteX0" fmla="*/ 3252184 w 3833511"/>
              <a:gd name="connsiteY0" fmla="*/ 2087920 h 2464636"/>
              <a:gd name="connsiteX1" fmla="*/ 1347995 w 3833511"/>
              <a:gd name="connsiteY1" fmla="*/ 2423378 h 2464636"/>
              <a:gd name="connsiteX2" fmla="*/ 269404 w 3833511"/>
              <a:gd name="connsiteY2" fmla="*/ 1840373 h 2464636"/>
              <a:gd name="connsiteX3" fmla="*/ 111861 w 3833511"/>
              <a:gd name="connsiteY3" fmla="*/ 1186950 h 2464636"/>
              <a:gd name="connsiteX4" fmla="*/ 940570 w 3833511"/>
              <a:gd name="connsiteY4" fmla="*/ 289260 h 2464636"/>
              <a:gd name="connsiteX5" fmla="*/ 1539959 w 3833511"/>
              <a:gd name="connsiteY5" fmla="*/ 57725 h 2464636"/>
              <a:gd name="connsiteX6" fmla="*/ 2245257 w 3833511"/>
              <a:gd name="connsiteY6" fmla="*/ 58578 h 2464636"/>
              <a:gd name="connsiteX7" fmla="*/ 3360759 w 3833511"/>
              <a:gd name="connsiteY7" fmla="*/ 409194 h 2464636"/>
              <a:gd name="connsiteX8" fmla="*/ 3735539 w 3833511"/>
              <a:gd name="connsiteY8" fmla="*/ 1355613 h 2464636"/>
              <a:gd name="connsiteX9" fmla="*/ 3252184 w 3833511"/>
              <a:gd name="connsiteY9" fmla="*/ 2087920 h 2464636"/>
              <a:gd name="connsiteX0" fmla="*/ 3252184 w 3833511"/>
              <a:gd name="connsiteY0" fmla="*/ 2087920 h 2464636"/>
              <a:gd name="connsiteX1" fmla="*/ 1347995 w 3833511"/>
              <a:gd name="connsiteY1" fmla="*/ 2423378 h 2464636"/>
              <a:gd name="connsiteX2" fmla="*/ 269404 w 3833511"/>
              <a:gd name="connsiteY2" fmla="*/ 1840373 h 2464636"/>
              <a:gd name="connsiteX3" fmla="*/ 111861 w 3833511"/>
              <a:gd name="connsiteY3" fmla="*/ 1186950 h 2464636"/>
              <a:gd name="connsiteX4" fmla="*/ 940570 w 3833511"/>
              <a:gd name="connsiteY4" fmla="*/ 289260 h 2464636"/>
              <a:gd name="connsiteX5" fmla="*/ 1539959 w 3833511"/>
              <a:gd name="connsiteY5" fmla="*/ 57725 h 2464636"/>
              <a:gd name="connsiteX6" fmla="*/ 2245257 w 3833511"/>
              <a:gd name="connsiteY6" fmla="*/ 58578 h 2464636"/>
              <a:gd name="connsiteX7" fmla="*/ 3360759 w 3833511"/>
              <a:gd name="connsiteY7" fmla="*/ 409194 h 2464636"/>
              <a:gd name="connsiteX8" fmla="*/ 3735539 w 3833511"/>
              <a:gd name="connsiteY8" fmla="*/ 1355613 h 2464636"/>
              <a:gd name="connsiteX9" fmla="*/ 3252184 w 3833511"/>
              <a:gd name="connsiteY9" fmla="*/ 2087920 h 2464636"/>
              <a:gd name="connsiteX0" fmla="*/ 3245821 w 3827148"/>
              <a:gd name="connsiteY0" fmla="*/ 2087920 h 2464636"/>
              <a:gd name="connsiteX1" fmla="*/ 1341632 w 3827148"/>
              <a:gd name="connsiteY1" fmla="*/ 2423378 h 2464636"/>
              <a:gd name="connsiteX2" fmla="*/ 263041 w 3827148"/>
              <a:gd name="connsiteY2" fmla="*/ 1840373 h 2464636"/>
              <a:gd name="connsiteX3" fmla="*/ 105498 w 3827148"/>
              <a:gd name="connsiteY3" fmla="*/ 1186950 h 2464636"/>
              <a:gd name="connsiteX4" fmla="*/ 896027 w 3827148"/>
              <a:gd name="connsiteY4" fmla="*/ 267636 h 2464636"/>
              <a:gd name="connsiteX5" fmla="*/ 1533596 w 3827148"/>
              <a:gd name="connsiteY5" fmla="*/ 57725 h 2464636"/>
              <a:gd name="connsiteX6" fmla="*/ 2238894 w 3827148"/>
              <a:gd name="connsiteY6" fmla="*/ 58578 h 2464636"/>
              <a:gd name="connsiteX7" fmla="*/ 3354396 w 3827148"/>
              <a:gd name="connsiteY7" fmla="*/ 409194 h 2464636"/>
              <a:gd name="connsiteX8" fmla="*/ 3729176 w 3827148"/>
              <a:gd name="connsiteY8" fmla="*/ 1355613 h 2464636"/>
              <a:gd name="connsiteX9" fmla="*/ 3245821 w 3827148"/>
              <a:gd name="connsiteY9" fmla="*/ 2087920 h 2464636"/>
              <a:gd name="connsiteX0" fmla="*/ 3175601 w 3756928"/>
              <a:gd name="connsiteY0" fmla="*/ 2087920 h 2464636"/>
              <a:gd name="connsiteX1" fmla="*/ 1271412 w 3756928"/>
              <a:gd name="connsiteY1" fmla="*/ 2423378 h 2464636"/>
              <a:gd name="connsiteX2" fmla="*/ 192821 w 3756928"/>
              <a:gd name="connsiteY2" fmla="*/ 1840373 h 2464636"/>
              <a:gd name="connsiteX3" fmla="*/ 114486 w 3756928"/>
              <a:gd name="connsiteY3" fmla="*/ 1197123 h 2464636"/>
              <a:gd name="connsiteX4" fmla="*/ 825807 w 3756928"/>
              <a:gd name="connsiteY4" fmla="*/ 267636 h 2464636"/>
              <a:gd name="connsiteX5" fmla="*/ 1463376 w 3756928"/>
              <a:gd name="connsiteY5" fmla="*/ 57725 h 2464636"/>
              <a:gd name="connsiteX6" fmla="*/ 2168674 w 3756928"/>
              <a:gd name="connsiteY6" fmla="*/ 58578 h 2464636"/>
              <a:gd name="connsiteX7" fmla="*/ 3284176 w 3756928"/>
              <a:gd name="connsiteY7" fmla="*/ 409194 h 2464636"/>
              <a:gd name="connsiteX8" fmla="*/ 3658956 w 3756928"/>
              <a:gd name="connsiteY8" fmla="*/ 1355613 h 2464636"/>
              <a:gd name="connsiteX9" fmla="*/ 3175601 w 3756928"/>
              <a:gd name="connsiteY9" fmla="*/ 2087920 h 2464636"/>
              <a:gd name="connsiteX0" fmla="*/ 3175601 w 3756928"/>
              <a:gd name="connsiteY0" fmla="*/ 2087920 h 2464636"/>
              <a:gd name="connsiteX1" fmla="*/ 1271412 w 3756928"/>
              <a:gd name="connsiteY1" fmla="*/ 2423378 h 2464636"/>
              <a:gd name="connsiteX2" fmla="*/ 192821 w 3756928"/>
              <a:gd name="connsiteY2" fmla="*/ 1840373 h 2464636"/>
              <a:gd name="connsiteX3" fmla="*/ 114486 w 3756928"/>
              <a:gd name="connsiteY3" fmla="*/ 1197123 h 2464636"/>
              <a:gd name="connsiteX4" fmla="*/ 825807 w 3756928"/>
              <a:gd name="connsiteY4" fmla="*/ 267636 h 2464636"/>
              <a:gd name="connsiteX5" fmla="*/ 1463376 w 3756928"/>
              <a:gd name="connsiteY5" fmla="*/ 57725 h 2464636"/>
              <a:gd name="connsiteX6" fmla="*/ 2168674 w 3756928"/>
              <a:gd name="connsiteY6" fmla="*/ 58578 h 2464636"/>
              <a:gd name="connsiteX7" fmla="*/ 3284176 w 3756928"/>
              <a:gd name="connsiteY7" fmla="*/ 409194 h 2464636"/>
              <a:gd name="connsiteX8" fmla="*/ 3658956 w 3756928"/>
              <a:gd name="connsiteY8" fmla="*/ 1355613 h 2464636"/>
              <a:gd name="connsiteX9" fmla="*/ 3175601 w 3756928"/>
              <a:gd name="connsiteY9" fmla="*/ 2087920 h 2464636"/>
              <a:gd name="connsiteX0" fmla="*/ 3129877 w 3711204"/>
              <a:gd name="connsiteY0" fmla="*/ 2087920 h 2468453"/>
              <a:gd name="connsiteX1" fmla="*/ 1225688 w 3711204"/>
              <a:gd name="connsiteY1" fmla="*/ 2423378 h 2468453"/>
              <a:gd name="connsiteX2" fmla="*/ 251893 w 3711204"/>
              <a:gd name="connsiteY2" fmla="*/ 1817469 h 2468453"/>
              <a:gd name="connsiteX3" fmla="*/ 68762 w 3711204"/>
              <a:gd name="connsiteY3" fmla="*/ 1197123 h 2468453"/>
              <a:gd name="connsiteX4" fmla="*/ 780083 w 3711204"/>
              <a:gd name="connsiteY4" fmla="*/ 267636 h 2468453"/>
              <a:gd name="connsiteX5" fmla="*/ 1417652 w 3711204"/>
              <a:gd name="connsiteY5" fmla="*/ 57725 h 2468453"/>
              <a:gd name="connsiteX6" fmla="*/ 2122950 w 3711204"/>
              <a:gd name="connsiteY6" fmla="*/ 58578 h 2468453"/>
              <a:gd name="connsiteX7" fmla="*/ 3238452 w 3711204"/>
              <a:gd name="connsiteY7" fmla="*/ 409194 h 2468453"/>
              <a:gd name="connsiteX8" fmla="*/ 3613232 w 3711204"/>
              <a:gd name="connsiteY8" fmla="*/ 1355613 h 2468453"/>
              <a:gd name="connsiteX9" fmla="*/ 3129877 w 3711204"/>
              <a:gd name="connsiteY9" fmla="*/ 2087920 h 2468453"/>
              <a:gd name="connsiteX0" fmla="*/ 3129877 w 3711204"/>
              <a:gd name="connsiteY0" fmla="*/ 2244836 h 2625369"/>
              <a:gd name="connsiteX1" fmla="*/ 1225688 w 3711204"/>
              <a:gd name="connsiteY1" fmla="*/ 2580294 h 2625369"/>
              <a:gd name="connsiteX2" fmla="*/ 251893 w 3711204"/>
              <a:gd name="connsiteY2" fmla="*/ 1974385 h 2625369"/>
              <a:gd name="connsiteX3" fmla="*/ 68762 w 3711204"/>
              <a:gd name="connsiteY3" fmla="*/ 1354039 h 2625369"/>
              <a:gd name="connsiteX4" fmla="*/ 780083 w 3711204"/>
              <a:gd name="connsiteY4" fmla="*/ 424552 h 2625369"/>
              <a:gd name="connsiteX5" fmla="*/ 1417652 w 3711204"/>
              <a:gd name="connsiteY5" fmla="*/ 214641 h 2625369"/>
              <a:gd name="connsiteX6" fmla="*/ 2198307 w 3711204"/>
              <a:gd name="connsiteY6" fmla="*/ 58578 h 2625369"/>
              <a:gd name="connsiteX7" fmla="*/ 3238452 w 3711204"/>
              <a:gd name="connsiteY7" fmla="*/ 566110 h 2625369"/>
              <a:gd name="connsiteX8" fmla="*/ 3613232 w 3711204"/>
              <a:gd name="connsiteY8" fmla="*/ 1512529 h 2625369"/>
              <a:gd name="connsiteX9" fmla="*/ 3129877 w 3711204"/>
              <a:gd name="connsiteY9" fmla="*/ 2244836 h 2625369"/>
              <a:gd name="connsiteX0" fmla="*/ 3129877 w 3711204"/>
              <a:gd name="connsiteY0" fmla="*/ 2261161 h 2641694"/>
              <a:gd name="connsiteX1" fmla="*/ 1225688 w 3711204"/>
              <a:gd name="connsiteY1" fmla="*/ 2596619 h 2641694"/>
              <a:gd name="connsiteX2" fmla="*/ 251893 w 3711204"/>
              <a:gd name="connsiteY2" fmla="*/ 1990710 h 2641694"/>
              <a:gd name="connsiteX3" fmla="*/ 68762 w 3711204"/>
              <a:gd name="connsiteY3" fmla="*/ 1370364 h 2641694"/>
              <a:gd name="connsiteX4" fmla="*/ 780083 w 3711204"/>
              <a:gd name="connsiteY4" fmla="*/ 440877 h 2641694"/>
              <a:gd name="connsiteX5" fmla="*/ 1388737 w 3711204"/>
              <a:gd name="connsiteY5" fmla="*/ 133017 h 2641694"/>
              <a:gd name="connsiteX6" fmla="*/ 2198307 w 3711204"/>
              <a:gd name="connsiteY6" fmla="*/ 74903 h 2641694"/>
              <a:gd name="connsiteX7" fmla="*/ 3238452 w 3711204"/>
              <a:gd name="connsiteY7" fmla="*/ 582435 h 2641694"/>
              <a:gd name="connsiteX8" fmla="*/ 3613232 w 3711204"/>
              <a:gd name="connsiteY8" fmla="*/ 1528854 h 2641694"/>
              <a:gd name="connsiteX9" fmla="*/ 3129877 w 3711204"/>
              <a:gd name="connsiteY9" fmla="*/ 2261161 h 2641694"/>
              <a:gd name="connsiteX0" fmla="*/ 3129877 w 3711204"/>
              <a:gd name="connsiteY0" fmla="*/ 2272613 h 2653146"/>
              <a:gd name="connsiteX1" fmla="*/ 1225688 w 3711204"/>
              <a:gd name="connsiteY1" fmla="*/ 2608071 h 2653146"/>
              <a:gd name="connsiteX2" fmla="*/ 251893 w 3711204"/>
              <a:gd name="connsiteY2" fmla="*/ 2002162 h 2653146"/>
              <a:gd name="connsiteX3" fmla="*/ 68762 w 3711204"/>
              <a:gd name="connsiteY3" fmla="*/ 1381816 h 2653146"/>
              <a:gd name="connsiteX4" fmla="*/ 780083 w 3711204"/>
              <a:gd name="connsiteY4" fmla="*/ 452329 h 2653146"/>
              <a:gd name="connsiteX5" fmla="*/ 1388737 w 3711204"/>
              <a:gd name="connsiteY5" fmla="*/ 144469 h 2653146"/>
              <a:gd name="connsiteX6" fmla="*/ 2322115 w 3711204"/>
              <a:gd name="connsiteY6" fmla="*/ 74903 h 2653146"/>
              <a:gd name="connsiteX7" fmla="*/ 3238452 w 3711204"/>
              <a:gd name="connsiteY7" fmla="*/ 593887 h 2653146"/>
              <a:gd name="connsiteX8" fmla="*/ 3613232 w 3711204"/>
              <a:gd name="connsiteY8" fmla="*/ 1540306 h 2653146"/>
              <a:gd name="connsiteX9" fmla="*/ 3129877 w 3711204"/>
              <a:gd name="connsiteY9" fmla="*/ 2272613 h 2653146"/>
              <a:gd name="connsiteX0" fmla="*/ 3129877 w 3711204"/>
              <a:gd name="connsiteY0" fmla="*/ 2272613 h 2701653"/>
              <a:gd name="connsiteX1" fmla="*/ 1225688 w 3711204"/>
              <a:gd name="connsiteY1" fmla="*/ 2608071 h 2701653"/>
              <a:gd name="connsiteX2" fmla="*/ 251893 w 3711204"/>
              <a:gd name="connsiteY2" fmla="*/ 2002162 h 2701653"/>
              <a:gd name="connsiteX3" fmla="*/ 68762 w 3711204"/>
              <a:gd name="connsiteY3" fmla="*/ 1381816 h 2701653"/>
              <a:gd name="connsiteX4" fmla="*/ 780083 w 3711204"/>
              <a:gd name="connsiteY4" fmla="*/ 452329 h 2701653"/>
              <a:gd name="connsiteX5" fmla="*/ 1388737 w 3711204"/>
              <a:gd name="connsiteY5" fmla="*/ 144469 h 2701653"/>
              <a:gd name="connsiteX6" fmla="*/ 2322115 w 3711204"/>
              <a:gd name="connsiteY6" fmla="*/ 74903 h 2701653"/>
              <a:gd name="connsiteX7" fmla="*/ 3238452 w 3711204"/>
              <a:gd name="connsiteY7" fmla="*/ 593887 h 2701653"/>
              <a:gd name="connsiteX8" fmla="*/ 3613232 w 3711204"/>
              <a:gd name="connsiteY8" fmla="*/ 1540306 h 2701653"/>
              <a:gd name="connsiteX9" fmla="*/ 3129877 w 3711204"/>
              <a:gd name="connsiteY9" fmla="*/ 2272613 h 2701653"/>
              <a:gd name="connsiteX0" fmla="*/ 3129877 w 3711204"/>
              <a:gd name="connsiteY0" fmla="*/ 2272613 h 2929204"/>
              <a:gd name="connsiteX1" fmla="*/ 1104528 w 3711204"/>
              <a:gd name="connsiteY1" fmla="*/ 2835622 h 2929204"/>
              <a:gd name="connsiteX2" fmla="*/ 251893 w 3711204"/>
              <a:gd name="connsiteY2" fmla="*/ 2002162 h 2929204"/>
              <a:gd name="connsiteX3" fmla="*/ 68762 w 3711204"/>
              <a:gd name="connsiteY3" fmla="*/ 1381816 h 2929204"/>
              <a:gd name="connsiteX4" fmla="*/ 780083 w 3711204"/>
              <a:gd name="connsiteY4" fmla="*/ 452329 h 2929204"/>
              <a:gd name="connsiteX5" fmla="*/ 1388737 w 3711204"/>
              <a:gd name="connsiteY5" fmla="*/ 144469 h 2929204"/>
              <a:gd name="connsiteX6" fmla="*/ 2322115 w 3711204"/>
              <a:gd name="connsiteY6" fmla="*/ 74903 h 2929204"/>
              <a:gd name="connsiteX7" fmla="*/ 3238452 w 3711204"/>
              <a:gd name="connsiteY7" fmla="*/ 593887 h 2929204"/>
              <a:gd name="connsiteX8" fmla="*/ 3613232 w 3711204"/>
              <a:gd name="connsiteY8" fmla="*/ 1540306 h 2929204"/>
              <a:gd name="connsiteX9" fmla="*/ 3129877 w 3711204"/>
              <a:gd name="connsiteY9" fmla="*/ 2272613 h 2929204"/>
              <a:gd name="connsiteX0" fmla="*/ 2780378 w 3689578"/>
              <a:gd name="connsiteY0" fmla="*/ 2588368 h 2952153"/>
              <a:gd name="connsiteX1" fmla="*/ 1104528 w 3689578"/>
              <a:gd name="connsiteY1" fmla="*/ 2835622 h 2952153"/>
              <a:gd name="connsiteX2" fmla="*/ 251893 w 3689578"/>
              <a:gd name="connsiteY2" fmla="*/ 2002162 h 2952153"/>
              <a:gd name="connsiteX3" fmla="*/ 68762 w 3689578"/>
              <a:gd name="connsiteY3" fmla="*/ 1381816 h 2952153"/>
              <a:gd name="connsiteX4" fmla="*/ 780083 w 3689578"/>
              <a:gd name="connsiteY4" fmla="*/ 452329 h 2952153"/>
              <a:gd name="connsiteX5" fmla="*/ 1388737 w 3689578"/>
              <a:gd name="connsiteY5" fmla="*/ 144469 h 2952153"/>
              <a:gd name="connsiteX6" fmla="*/ 2322115 w 3689578"/>
              <a:gd name="connsiteY6" fmla="*/ 74903 h 2952153"/>
              <a:gd name="connsiteX7" fmla="*/ 3238452 w 3689578"/>
              <a:gd name="connsiteY7" fmla="*/ 593887 h 2952153"/>
              <a:gd name="connsiteX8" fmla="*/ 3613232 w 3689578"/>
              <a:gd name="connsiteY8" fmla="*/ 1540306 h 2952153"/>
              <a:gd name="connsiteX9" fmla="*/ 2780378 w 3689578"/>
              <a:gd name="connsiteY9" fmla="*/ 2588368 h 2952153"/>
              <a:gd name="connsiteX0" fmla="*/ 2831913 w 3741113"/>
              <a:gd name="connsiteY0" fmla="*/ 2588368 h 2952153"/>
              <a:gd name="connsiteX1" fmla="*/ 1156063 w 3741113"/>
              <a:gd name="connsiteY1" fmla="*/ 2835622 h 2952153"/>
              <a:gd name="connsiteX2" fmla="*/ 172628 w 3741113"/>
              <a:gd name="connsiteY2" fmla="*/ 2197063 h 2952153"/>
              <a:gd name="connsiteX3" fmla="*/ 120297 w 3741113"/>
              <a:gd name="connsiteY3" fmla="*/ 1381816 h 2952153"/>
              <a:gd name="connsiteX4" fmla="*/ 831618 w 3741113"/>
              <a:gd name="connsiteY4" fmla="*/ 452329 h 2952153"/>
              <a:gd name="connsiteX5" fmla="*/ 1440272 w 3741113"/>
              <a:gd name="connsiteY5" fmla="*/ 144469 h 2952153"/>
              <a:gd name="connsiteX6" fmla="*/ 2373650 w 3741113"/>
              <a:gd name="connsiteY6" fmla="*/ 74903 h 2952153"/>
              <a:gd name="connsiteX7" fmla="*/ 3289987 w 3741113"/>
              <a:gd name="connsiteY7" fmla="*/ 593887 h 2952153"/>
              <a:gd name="connsiteX8" fmla="*/ 3664767 w 3741113"/>
              <a:gd name="connsiteY8" fmla="*/ 1540306 h 2952153"/>
              <a:gd name="connsiteX9" fmla="*/ 2831913 w 3741113"/>
              <a:gd name="connsiteY9" fmla="*/ 2588368 h 2952153"/>
              <a:gd name="connsiteX0" fmla="*/ 2782689 w 3691889"/>
              <a:gd name="connsiteY0" fmla="*/ 2588368 h 2952153"/>
              <a:gd name="connsiteX1" fmla="*/ 1106839 w 3691889"/>
              <a:gd name="connsiteY1" fmla="*/ 2835622 h 2952153"/>
              <a:gd name="connsiteX2" fmla="*/ 123404 w 3691889"/>
              <a:gd name="connsiteY2" fmla="*/ 2197063 h 2952153"/>
              <a:gd name="connsiteX3" fmla="*/ 71073 w 3691889"/>
              <a:gd name="connsiteY3" fmla="*/ 1381816 h 2952153"/>
              <a:gd name="connsiteX4" fmla="*/ 782394 w 3691889"/>
              <a:gd name="connsiteY4" fmla="*/ 452329 h 2952153"/>
              <a:gd name="connsiteX5" fmla="*/ 1391048 w 3691889"/>
              <a:gd name="connsiteY5" fmla="*/ 144469 h 2952153"/>
              <a:gd name="connsiteX6" fmla="*/ 2324426 w 3691889"/>
              <a:gd name="connsiteY6" fmla="*/ 74903 h 2952153"/>
              <a:gd name="connsiteX7" fmla="*/ 3240763 w 3691889"/>
              <a:gd name="connsiteY7" fmla="*/ 593887 h 2952153"/>
              <a:gd name="connsiteX8" fmla="*/ 3615543 w 3691889"/>
              <a:gd name="connsiteY8" fmla="*/ 1540306 h 2952153"/>
              <a:gd name="connsiteX9" fmla="*/ 2782689 w 3691889"/>
              <a:gd name="connsiteY9" fmla="*/ 2588368 h 2952153"/>
              <a:gd name="connsiteX0" fmla="*/ 2852907 w 3762107"/>
              <a:gd name="connsiteY0" fmla="*/ 2588368 h 2952153"/>
              <a:gd name="connsiteX1" fmla="*/ 1177057 w 3762107"/>
              <a:gd name="connsiteY1" fmla="*/ 2835622 h 2952153"/>
              <a:gd name="connsiteX2" fmla="*/ 123404 w 3762107"/>
              <a:gd name="connsiteY2" fmla="*/ 2190133 h 2952153"/>
              <a:gd name="connsiteX3" fmla="*/ 141291 w 3762107"/>
              <a:gd name="connsiteY3" fmla="*/ 1381816 h 2952153"/>
              <a:gd name="connsiteX4" fmla="*/ 852612 w 3762107"/>
              <a:gd name="connsiteY4" fmla="*/ 452329 h 2952153"/>
              <a:gd name="connsiteX5" fmla="*/ 1461266 w 3762107"/>
              <a:gd name="connsiteY5" fmla="*/ 144469 h 2952153"/>
              <a:gd name="connsiteX6" fmla="*/ 2394644 w 3762107"/>
              <a:gd name="connsiteY6" fmla="*/ 74903 h 2952153"/>
              <a:gd name="connsiteX7" fmla="*/ 3310981 w 3762107"/>
              <a:gd name="connsiteY7" fmla="*/ 593887 h 2952153"/>
              <a:gd name="connsiteX8" fmla="*/ 3685761 w 3762107"/>
              <a:gd name="connsiteY8" fmla="*/ 1540306 h 2952153"/>
              <a:gd name="connsiteX9" fmla="*/ 2852907 w 3762107"/>
              <a:gd name="connsiteY9" fmla="*/ 2588368 h 2952153"/>
              <a:gd name="connsiteX0" fmla="*/ 2903238 w 3812438"/>
              <a:gd name="connsiteY0" fmla="*/ 2588368 h 2952153"/>
              <a:gd name="connsiteX1" fmla="*/ 1227388 w 3812438"/>
              <a:gd name="connsiteY1" fmla="*/ 2835622 h 2952153"/>
              <a:gd name="connsiteX2" fmla="*/ 173735 w 3812438"/>
              <a:gd name="connsiteY2" fmla="*/ 2190133 h 2952153"/>
              <a:gd name="connsiteX3" fmla="*/ 68762 w 3812438"/>
              <a:gd name="connsiteY3" fmla="*/ 1418237 h 2952153"/>
              <a:gd name="connsiteX4" fmla="*/ 902943 w 3812438"/>
              <a:gd name="connsiteY4" fmla="*/ 452329 h 2952153"/>
              <a:gd name="connsiteX5" fmla="*/ 1511597 w 3812438"/>
              <a:gd name="connsiteY5" fmla="*/ 144469 h 2952153"/>
              <a:gd name="connsiteX6" fmla="*/ 2444975 w 3812438"/>
              <a:gd name="connsiteY6" fmla="*/ 74903 h 2952153"/>
              <a:gd name="connsiteX7" fmla="*/ 3361312 w 3812438"/>
              <a:gd name="connsiteY7" fmla="*/ 593887 h 2952153"/>
              <a:gd name="connsiteX8" fmla="*/ 3736092 w 3812438"/>
              <a:gd name="connsiteY8" fmla="*/ 1540306 h 2952153"/>
              <a:gd name="connsiteX9" fmla="*/ 2903238 w 3812438"/>
              <a:gd name="connsiteY9" fmla="*/ 2588368 h 2952153"/>
              <a:gd name="connsiteX0" fmla="*/ 2922380 w 3831580"/>
              <a:gd name="connsiteY0" fmla="*/ 2588368 h 2952153"/>
              <a:gd name="connsiteX1" fmla="*/ 1246530 w 3831580"/>
              <a:gd name="connsiteY1" fmla="*/ 2835622 h 2952153"/>
              <a:gd name="connsiteX2" fmla="*/ 123404 w 3831580"/>
              <a:gd name="connsiteY2" fmla="*/ 2216818 h 2952153"/>
              <a:gd name="connsiteX3" fmla="*/ 87904 w 3831580"/>
              <a:gd name="connsiteY3" fmla="*/ 1418237 h 2952153"/>
              <a:gd name="connsiteX4" fmla="*/ 922085 w 3831580"/>
              <a:gd name="connsiteY4" fmla="*/ 452329 h 2952153"/>
              <a:gd name="connsiteX5" fmla="*/ 1530739 w 3831580"/>
              <a:gd name="connsiteY5" fmla="*/ 144469 h 2952153"/>
              <a:gd name="connsiteX6" fmla="*/ 2464117 w 3831580"/>
              <a:gd name="connsiteY6" fmla="*/ 74903 h 2952153"/>
              <a:gd name="connsiteX7" fmla="*/ 3380454 w 3831580"/>
              <a:gd name="connsiteY7" fmla="*/ 593887 h 2952153"/>
              <a:gd name="connsiteX8" fmla="*/ 3755234 w 3831580"/>
              <a:gd name="connsiteY8" fmla="*/ 1540306 h 2952153"/>
              <a:gd name="connsiteX9" fmla="*/ 2922380 w 3831580"/>
              <a:gd name="connsiteY9" fmla="*/ 2588368 h 295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1580" h="2952153">
                <a:moveTo>
                  <a:pt x="2922380" y="2588368"/>
                </a:moveTo>
                <a:cubicBezTo>
                  <a:pt x="2242176" y="2952153"/>
                  <a:pt x="1709934" y="2929204"/>
                  <a:pt x="1246530" y="2835622"/>
                </a:cubicBezTo>
                <a:cubicBezTo>
                  <a:pt x="766866" y="2790547"/>
                  <a:pt x="296032" y="2459119"/>
                  <a:pt x="123404" y="2216818"/>
                </a:cubicBezTo>
                <a:cubicBezTo>
                  <a:pt x="0" y="1947454"/>
                  <a:pt x="19142" y="1666419"/>
                  <a:pt x="87904" y="1418237"/>
                </a:cubicBezTo>
                <a:cubicBezTo>
                  <a:pt x="193402" y="1156114"/>
                  <a:pt x="629756" y="584353"/>
                  <a:pt x="922085" y="452329"/>
                </a:cubicBezTo>
                <a:cubicBezTo>
                  <a:pt x="1160101" y="264125"/>
                  <a:pt x="1273734" y="207373"/>
                  <a:pt x="1530739" y="144469"/>
                </a:cubicBezTo>
                <a:cubicBezTo>
                  <a:pt x="1787744" y="81565"/>
                  <a:pt x="2155831" y="0"/>
                  <a:pt x="2464117" y="74903"/>
                </a:cubicBezTo>
                <a:cubicBezTo>
                  <a:pt x="2772403" y="149806"/>
                  <a:pt x="3165268" y="349653"/>
                  <a:pt x="3380454" y="593887"/>
                </a:cubicBezTo>
                <a:cubicBezTo>
                  <a:pt x="3595640" y="838121"/>
                  <a:pt x="3831580" y="1207893"/>
                  <a:pt x="3755234" y="1540306"/>
                </a:cubicBezTo>
                <a:cubicBezTo>
                  <a:pt x="3678888" y="1872719"/>
                  <a:pt x="3503707" y="2353273"/>
                  <a:pt x="2922380" y="2588368"/>
                </a:cubicBezTo>
                <a:close/>
              </a:path>
            </a:pathLst>
          </a:custGeom>
          <a:solidFill>
            <a:srgbClr val="0000CC">
              <a:alpha val="6548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 sz="2005" dirty="0">
              <a:latin typeface="Arial" charset="0"/>
              <a:cs typeface="Arial" charset="0"/>
            </a:endParaRPr>
          </a:p>
        </p:txBody>
      </p:sp>
      <p:sp>
        <p:nvSpPr>
          <p:cNvPr id="147" name="AutoShape 51"/>
          <p:cNvSpPr>
            <a:spLocks noChangeArrowheads="1"/>
          </p:cNvSpPr>
          <p:nvPr/>
        </p:nvSpPr>
        <p:spPr bwMode="auto">
          <a:xfrm>
            <a:off x="6228184" y="4149080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Нижневартовск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+11…+16 </a:t>
            </a:r>
          </a:p>
          <a:p>
            <a:pPr algn="ctr">
              <a:defRPr/>
            </a:pPr>
            <a:r>
              <a:rPr lang="ru-RU" altLang="ru-RU" sz="1100" dirty="0" smtClean="0"/>
              <a:t>   0…+ 5</a:t>
            </a:r>
          </a:p>
        </p:txBody>
      </p:sp>
      <p:sp>
        <p:nvSpPr>
          <p:cNvPr id="149" name="AutoShape 51"/>
          <p:cNvSpPr>
            <a:spLocks noChangeArrowheads="1"/>
          </p:cNvSpPr>
          <p:nvPr/>
        </p:nvSpPr>
        <p:spPr bwMode="auto">
          <a:xfrm>
            <a:off x="5364088" y="3212976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Когалым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+11…+16 </a:t>
            </a:r>
          </a:p>
          <a:p>
            <a:pPr algn="ctr">
              <a:defRPr/>
            </a:pPr>
            <a:r>
              <a:rPr lang="ru-RU" altLang="ru-RU" sz="1100" dirty="0" smtClean="0"/>
              <a:t>   0…+ 5</a:t>
            </a:r>
          </a:p>
        </p:txBody>
      </p:sp>
      <p:sp>
        <p:nvSpPr>
          <p:cNvPr id="150" name="AutoShape 51"/>
          <p:cNvSpPr>
            <a:spLocks noChangeArrowheads="1"/>
          </p:cNvSpPr>
          <p:nvPr/>
        </p:nvSpPr>
        <p:spPr bwMode="auto">
          <a:xfrm>
            <a:off x="4932040" y="3933056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Сургут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+11…+16 </a:t>
            </a:r>
          </a:p>
          <a:p>
            <a:pPr algn="ctr">
              <a:defRPr/>
            </a:pPr>
            <a:r>
              <a:rPr lang="ru-RU" altLang="ru-RU" sz="1100" dirty="0" smtClean="0"/>
              <a:t>   0…+ 5</a:t>
            </a:r>
          </a:p>
        </p:txBody>
      </p:sp>
      <p:sp>
        <p:nvSpPr>
          <p:cNvPr id="151" name="AutoShape 51"/>
          <p:cNvSpPr>
            <a:spLocks noChangeArrowheads="1"/>
          </p:cNvSpPr>
          <p:nvPr/>
        </p:nvSpPr>
        <p:spPr bwMode="auto">
          <a:xfrm>
            <a:off x="2987824" y="4221088"/>
            <a:ext cx="1152128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Ханты-Мансийск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+11…+</a:t>
            </a:r>
            <a:r>
              <a:rPr lang="ru-RU" altLang="ru-RU" sz="1100" dirty="0" smtClean="0">
                <a:solidFill>
                  <a:srgbClr val="FF0000"/>
                </a:solidFill>
              </a:rPr>
              <a:t>13 </a:t>
            </a:r>
            <a:endParaRPr lang="ru-RU" altLang="ru-RU" sz="11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altLang="ru-RU" sz="1100" dirty="0" smtClean="0"/>
              <a:t>+ </a:t>
            </a:r>
            <a:r>
              <a:rPr lang="ru-RU" altLang="ru-RU" sz="1100" dirty="0" smtClean="0"/>
              <a:t>3…+ 5</a:t>
            </a:r>
            <a:endParaRPr lang="ru-RU" altLang="ru-RU" sz="1100" dirty="0" smtClean="0"/>
          </a:p>
        </p:txBody>
      </p:sp>
      <p:sp>
        <p:nvSpPr>
          <p:cNvPr id="152" name="AutoShape 51"/>
          <p:cNvSpPr>
            <a:spLocks noChangeArrowheads="1"/>
          </p:cNvSpPr>
          <p:nvPr/>
        </p:nvSpPr>
        <p:spPr bwMode="auto">
          <a:xfrm>
            <a:off x="2915816" y="2132856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г.п. Белоярский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</a:t>
            </a:r>
            <a:r>
              <a:rPr lang="ru-RU" altLang="ru-RU" sz="1100" dirty="0" smtClean="0">
                <a:solidFill>
                  <a:srgbClr val="FF0000"/>
                </a:solidFill>
              </a:rPr>
              <a:t>5</a:t>
            </a:r>
            <a:r>
              <a:rPr lang="ru-RU" altLang="ru-RU" sz="1100" dirty="0" smtClean="0">
                <a:solidFill>
                  <a:srgbClr val="FF0000"/>
                </a:solidFill>
              </a:rPr>
              <a:t>…+10 </a:t>
            </a:r>
          </a:p>
          <a:p>
            <a:pPr algn="ctr">
              <a:defRPr/>
            </a:pPr>
            <a:r>
              <a:rPr lang="ru-RU" altLang="ru-RU" sz="1100" dirty="0" smtClean="0"/>
              <a:t> 0…+ 5</a:t>
            </a:r>
            <a:endParaRPr lang="ru-RU" altLang="ru-RU" sz="1100" dirty="0" smtClean="0"/>
          </a:p>
        </p:txBody>
      </p:sp>
      <p:sp>
        <p:nvSpPr>
          <p:cNvPr id="153" name="AutoShape 51"/>
          <p:cNvSpPr>
            <a:spLocks noChangeArrowheads="1"/>
          </p:cNvSpPr>
          <p:nvPr/>
        </p:nvSpPr>
        <p:spPr bwMode="auto">
          <a:xfrm>
            <a:off x="1259632" y="2132856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г.п. Березово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+5…+10 </a:t>
            </a:r>
          </a:p>
          <a:p>
            <a:pPr algn="ctr">
              <a:defRPr/>
            </a:pPr>
            <a:r>
              <a:rPr lang="ru-RU" altLang="ru-RU" sz="1100" dirty="0" smtClean="0"/>
              <a:t> 0…+ 5</a:t>
            </a:r>
          </a:p>
        </p:txBody>
      </p:sp>
      <p:sp>
        <p:nvSpPr>
          <p:cNvPr id="154" name="AutoShape 51"/>
          <p:cNvSpPr>
            <a:spLocks noChangeArrowheads="1"/>
          </p:cNvSpPr>
          <p:nvPr/>
        </p:nvSpPr>
        <p:spPr bwMode="auto">
          <a:xfrm>
            <a:off x="1115616" y="3861048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Югорск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+11…+16 </a:t>
            </a:r>
          </a:p>
          <a:p>
            <a:pPr algn="ctr">
              <a:defRPr/>
            </a:pPr>
            <a:r>
              <a:rPr lang="ru-RU" altLang="ru-RU" sz="1100" dirty="0" smtClean="0"/>
              <a:t>   </a:t>
            </a:r>
            <a:r>
              <a:rPr lang="ru-RU" altLang="ru-RU" sz="1100" dirty="0" smtClean="0"/>
              <a:t>0…+ 5</a:t>
            </a:r>
          </a:p>
        </p:txBody>
      </p:sp>
      <p:sp>
        <p:nvSpPr>
          <p:cNvPr id="155" name="AutoShape 51"/>
          <p:cNvSpPr>
            <a:spLocks noChangeArrowheads="1"/>
          </p:cNvSpPr>
          <p:nvPr/>
        </p:nvSpPr>
        <p:spPr bwMode="auto">
          <a:xfrm>
            <a:off x="2195736" y="5157192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Урай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</a:t>
            </a:r>
            <a:r>
              <a:rPr lang="ru-RU" altLang="ru-RU" sz="1100" dirty="0" smtClean="0">
                <a:solidFill>
                  <a:srgbClr val="FF0000"/>
                </a:solidFill>
              </a:rPr>
              <a:t>11…+16 </a:t>
            </a:r>
          </a:p>
          <a:p>
            <a:pPr algn="ctr">
              <a:defRPr/>
            </a:pPr>
            <a:r>
              <a:rPr lang="ru-RU" altLang="ru-RU" sz="1100" dirty="0" smtClean="0"/>
              <a:t>+ 6</a:t>
            </a:r>
            <a:r>
              <a:rPr lang="ru-RU" altLang="ru-RU" sz="1100" dirty="0" smtClean="0"/>
              <a:t>…+11</a:t>
            </a:r>
            <a:endParaRPr lang="ru-RU" altLang="ru-RU" sz="1100" dirty="0" smtClean="0"/>
          </a:p>
        </p:txBody>
      </p:sp>
      <p:sp>
        <p:nvSpPr>
          <p:cNvPr id="113" name="AutoShape 51"/>
          <p:cNvSpPr>
            <a:spLocks noChangeArrowheads="1"/>
          </p:cNvSpPr>
          <p:nvPr/>
        </p:nvSpPr>
        <p:spPr bwMode="auto">
          <a:xfrm>
            <a:off x="3851920" y="5013176"/>
            <a:ext cx="1152128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Нефтеюганск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+11…+16 </a:t>
            </a:r>
          </a:p>
          <a:p>
            <a:pPr algn="ctr">
              <a:defRPr/>
            </a:pPr>
            <a:r>
              <a:rPr lang="ru-RU" altLang="ru-RU" sz="1100" dirty="0" smtClean="0"/>
              <a:t>+ 6…+11</a:t>
            </a:r>
          </a:p>
        </p:txBody>
      </p:sp>
      <p:sp>
        <p:nvSpPr>
          <p:cNvPr id="30" name="AutoShape 51"/>
          <p:cNvSpPr>
            <a:spLocks noChangeArrowheads="1"/>
          </p:cNvSpPr>
          <p:nvPr/>
        </p:nvSpPr>
        <p:spPr bwMode="auto">
          <a:xfrm>
            <a:off x="2123728" y="3429000"/>
            <a:ext cx="1008112" cy="4653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sz="1100" u="sng" dirty="0" smtClean="0"/>
              <a:t>г. Нягань</a:t>
            </a:r>
            <a:endParaRPr lang="en-US" altLang="ru-RU" sz="1100" u="sng" dirty="0" smtClean="0"/>
          </a:p>
          <a:p>
            <a:pPr algn="ctr">
              <a:defRPr/>
            </a:pPr>
            <a:r>
              <a:rPr lang="ru-RU" altLang="ru-RU" sz="1100" dirty="0" smtClean="0">
                <a:solidFill>
                  <a:srgbClr val="FF0000"/>
                </a:solidFill>
              </a:rPr>
              <a:t>+11…+16 </a:t>
            </a:r>
          </a:p>
          <a:p>
            <a:pPr algn="ctr">
              <a:defRPr/>
            </a:pPr>
            <a:r>
              <a:rPr lang="ru-RU" altLang="ru-RU" sz="1100" dirty="0" smtClean="0"/>
              <a:t>   0…+ 5</a:t>
            </a:r>
            <a:endParaRPr lang="ru-RU" altLang="ru-RU" sz="1100" dirty="0" smtClean="0"/>
          </a:p>
        </p:txBody>
      </p:sp>
      <p:sp>
        <p:nvSpPr>
          <p:cNvPr id="245" name="AutoShape 142"/>
          <p:cNvSpPr>
            <a:spLocks/>
          </p:cNvSpPr>
          <p:nvPr/>
        </p:nvSpPr>
        <p:spPr bwMode="auto">
          <a:xfrm>
            <a:off x="0" y="692696"/>
            <a:ext cx="3131741" cy="1296144"/>
          </a:xfrm>
          <a:prstGeom prst="borderCallout2">
            <a:avLst>
              <a:gd name="adj1" fmla="val 100417"/>
              <a:gd name="adj2" fmla="val 13507"/>
              <a:gd name="adj3" fmla="val 99953"/>
              <a:gd name="adj4" fmla="val 14583"/>
              <a:gd name="adj5" fmla="val 100998"/>
              <a:gd name="adj6" fmla="val 14127"/>
            </a:avLst>
          </a:prstGeom>
          <a:solidFill>
            <a:srgbClr val="FFFF66"/>
          </a:solidFill>
          <a:ln w="38100">
            <a:solidFill>
              <a:srgbClr val="000080"/>
            </a:solidFill>
            <a:miter lim="800000"/>
            <a:headEnd type="stealth" w="med" len="med"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100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Ханты-Мансийский округ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alt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100" dirty="0" smtClean="0"/>
              <a:t> </a:t>
            </a:r>
            <a:r>
              <a:rPr lang="ru-RU" sz="1100" b="1" dirty="0" smtClean="0"/>
              <a:t>в течении суток 31 мая 2018 г. на территории Ханты-Мансийского автономного округа - Югры (по всем районам округа) ожидается ветер порывами до 16-21 м/с, дожди до сильных с грозами.</a:t>
            </a:r>
            <a:endParaRPr lang="ru-RU" sz="1100" dirty="0" smtClean="0"/>
          </a:p>
          <a:p>
            <a:pPr algn="ctr">
              <a:spcBef>
                <a:spcPct val="0"/>
              </a:spcBef>
              <a:buNone/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100" b="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1100" b="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11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3" name="AutoShape 142"/>
          <p:cNvSpPr>
            <a:spLocks/>
          </p:cNvSpPr>
          <p:nvPr/>
        </p:nvSpPr>
        <p:spPr bwMode="auto">
          <a:xfrm>
            <a:off x="4283968" y="692696"/>
            <a:ext cx="4680520" cy="1243012"/>
          </a:xfrm>
          <a:prstGeom prst="borderCallout2">
            <a:avLst>
              <a:gd name="adj1" fmla="val 101396"/>
              <a:gd name="adj2" fmla="val 54030"/>
              <a:gd name="adj3" fmla="val 158933"/>
              <a:gd name="adj4" fmla="val 31142"/>
              <a:gd name="adj5" fmla="val 227077"/>
              <a:gd name="adj6" fmla="val 910"/>
            </a:avLst>
          </a:prstGeom>
          <a:solidFill>
            <a:srgbClr val="FFFF66"/>
          </a:solidFill>
          <a:ln w="38100">
            <a:solidFill>
              <a:srgbClr val="000080"/>
            </a:solidFill>
            <a:miter lim="800000"/>
            <a:headEnd type="stealth" w="med" len="med"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200" u="sng" dirty="0" smtClean="0">
                <a:latin typeface="Times New Roman" panose="02020603050405020304" pitchFamily="18" charset="0"/>
              </a:rPr>
              <a:t>В зоне возможного воздействия</a:t>
            </a:r>
            <a:r>
              <a:rPr lang="ru-RU" altLang="ru-RU" sz="1200" u="sng" dirty="0" smtClean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НЯ</a:t>
            </a:r>
            <a:r>
              <a:rPr lang="ru-RU" altLang="ru-RU" sz="1200" u="sng" dirty="0" smtClean="0">
                <a:solidFill>
                  <a:srgbClr val="99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200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9 районов </a:t>
            </a:r>
            <a:r>
              <a:rPr lang="ru-RU" altLang="ru-RU" sz="1200" kern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(Березовский, Белоярский, Октябрьский, Советский, Кондинский,  Ханты-Мансийский, Нефтеюганский, Сургутский, Нижневартовский</a:t>
            </a:r>
            <a:r>
              <a:rPr lang="ru-RU" altLang="ru-RU" sz="1400" kern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altLang="ru-RU" sz="1200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endParaRPr lang="ru-RU" altLang="ru-RU" sz="1400" kern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ru-RU" altLang="ru-RU" sz="1600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198 населенных пунктов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1620916</a:t>
            </a:r>
            <a:r>
              <a:rPr lang="ru-RU" altLang="ru-RU" sz="1600" kern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чел.), </a:t>
            </a:r>
            <a:r>
              <a:rPr lang="ru-RU" altLang="ru-RU" sz="1600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1623 СЗО</a:t>
            </a:r>
            <a:endParaRPr lang="ru-RU" altLang="ru-RU" sz="1600" b="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22" name="Группа 91"/>
          <p:cNvGrpSpPr>
            <a:grpSpLocks/>
          </p:cNvGrpSpPr>
          <p:nvPr/>
        </p:nvGrpSpPr>
        <p:grpSpPr bwMode="auto">
          <a:xfrm>
            <a:off x="6478588" y="4981575"/>
            <a:ext cx="2665412" cy="1876425"/>
            <a:chOff x="6767516" y="4359275"/>
            <a:chExt cx="2665413" cy="1876425"/>
          </a:xfrm>
        </p:grpSpPr>
        <p:sp>
          <p:nvSpPr>
            <p:cNvPr id="223" name="Rectangle 93"/>
            <p:cNvSpPr>
              <a:spLocks noChangeArrowheads="1"/>
            </p:cNvSpPr>
            <p:nvPr/>
          </p:nvSpPr>
          <p:spPr bwMode="auto">
            <a:xfrm>
              <a:off x="6767516" y="4689476"/>
              <a:ext cx="2376488" cy="149358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7" tIns="45718" rIns="91437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000" b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24" name="Freeform 95"/>
            <p:cNvSpPr>
              <a:spLocks/>
            </p:cNvSpPr>
            <p:nvPr/>
          </p:nvSpPr>
          <p:spPr bwMode="auto">
            <a:xfrm>
              <a:off x="7037391" y="5229225"/>
              <a:ext cx="647700" cy="261938"/>
            </a:xfrm>
            <a:custGeom>
              <a:avLst/>
              <a:gdLst>
                <a:gd name="T0" fmla="*/ 2147483646 w 358"/>
                <a:gd name="T1" fmla="*/ 2147483646 h 301"/>
                <a:gd name="T2" fmla="*/ 2147483646 w 358"/>
                <a:gd name="T3" fmla="*/ 2147483646 h 301"/>
                <a:gd name="T4" fmla="*/ 2147483646 w 358"/>
                <a:gd name="T5" fmla="*/ 2147483646 h 301"/>
                <a:gd name="T6" fmla="*/ 2147483646 w 358"/>
                <a:gd name="T7" fmla="*/ 2147483646 h 301"/>
                <a:gd name="T8" fmla="*/ 2147483646 w 358"/>
                <a:gd name="T9" fmla="*/ 2147483646 h 301"/>
                <a:gd name="T10" fmla="*/ 2147483646 w 358"/>
                <a:gd name="T11" fmla="*/ 2147483646 h 301"/>
                <a:gd name="T12" fmla="*/ 2147483646 w 358"/>
                <a:gd name="T13" fmla="*/ 2147483646 h 301"/>
                <a:gd name="T14" fmla="*/ 2147483646 w 358"/>
                <a:gd name="T15" fmla="*/ 2147483646 h 301"/>
                <a:gd name="T16" fmla="*/ 2147483646 w 358"/>
                <a:gd name="T17" fmla="*/ 2147483646 h 301"/>
                <a:gd name="T18" fmla="*/ 2147483646 w 358"/>
                <a:gd name="T19" fmla="*/ 2147483646 h 301"/>
                <a:gd name="T20" fmla="*/ 2147483646 w 358"/>
                <a:gd name="T21" fmla="*/ 2147483646 h 301"/>
                <a:gd name="T22" fmla="*/ 2147483646 w 358"/>
                <a:gd name="T23" fmla="*/ 2147483646 h 301"/>
                <a:gd name="T24" fmla="*/ 2147483646 w 358"/>
                <a:gd name="T25" fmla="*/ 2147483646 h 301"/>
                <a:gd name="T26" fmla="*/ 2147483646 w 358"/>
                <a:gd name="T27" fmla="*/ 2147483646 h 301"/>
                <a:gd name="T28" fmla="*/ 2147483646 w 358"/>
                <a:gd name="T29" fmla="*/ 2147483646 h 301"/>
                <a:gd name="T30" fmla="*/ 2147483646 w 358"/>
                <a:gd name="T31" fmla="*/ 2147483646 h 301"/>
                <a:gd name="T32" fmla="*/ 2147483646 w 358"/>
                <a:gd name="T33" fmla="*/ 2147483646 h 301"/>
                <a:gd name="T34" fmla="*/ 2147483646 w 358"/>
                <a:gd name="T35" fmla="*/ 2147483646 h 301"/>
                <a:gd name="T36" fmla="*/ 2147483646 w 358"/>
                <a:gd name="T37" fmla="*/ 2147483646 h 301"/>
                <a:gd name="T38" fmla="*/ 2147483646 w 358"/>
                <a:gd name="T39" fmla="*/ 2147483646 h 301"/>
                <a:gd name="T40" fmla="*/ 2147483646 w 358"/>
                <a:gd name="T41" fmla="*/ 2147483646 h 301"/>
                <a:gd name="T42" fmla="*/ 2147483646 w 358"/>
                <a:gd name="T43" fmla="*/ 2147483646 h 301"/>
                <a:gd name="T44" fmla="*/ 2147483646 w 358"/>
                <a:gd name="T45" fmla="*/ 2147483646 h 301"/>
                <a:gd name="T46" fmla="*/ 2147483646 w 358"/>
                <a:gd name="T47" fmla="*/ 2147483646 h 301"/>
                <a:gd name="T48" fmla="*/ 2147483646 w 358"/>
                <a:gd name="T49" fmla="*/ 2147483646 h 3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8"/>
                <a:gd name="T76" fmla="*/ 0 h 301"/>
                <a:gd name="T77" fmla="*/ 358 w 358"/>
                <a:gd name="T78" fmla="*/ 301 h 30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8" h="301">
                  <a:moveTo>
                    <a:pt x="220" y="96"/>
                  </a:moveTo>
                  <a:cubicBezTo>
                    <a:pt x="239" y="115"/>
                    <a:pt x="293" y="165"/>
                    <a:pt x="308" y="185"/>
                  </a:cubicBezTo>
                  <a:cubicBezTo>
                    <a:pt x="323" y="205"/>
                    <a:pt x="305" y="208"/>
                    <a:pt x="310" y="219"/>
                  </a:cubicBezTo>
                  <a:cubicBezTo>
                    <a:pt x="315" y="230"/>
                    <a:pt x="334" y="240"/>
                    <a:pt x="340" y="252"/>
                  </a:cubicBezTo>
                  <a:cubicBezTo>
                    <a:pt x="346" y="264"/>
                    <a:pt x="358" y="285"/>
                    <a:pt x="349" y="293"/>
                  </a:cubicBezTo>
                  <a:cubicBezTo>
                    <a:pt x="340" y="301"/>
                    <a:pt x="306" y="301"/>
                    <a:pt x="287" y="300"/>
                  </a:cubicBezTo>
                  <a:cubicBezTo>
                    <a:pt x="268" y="299"/>
                    <a:pt x="257" y="294"/>
                    <a:pt x="236" y="288"/>
                  </a:cubicBezTo>
                  <a:cubicBezTo>
                    <a:pt x="215" y="282"/>
                    <a:pt x="177" y="267"/>
                    <a:pt x="160" y="263"/>
                  </a:cubicBezTo>
                  <a:cubicBezTo>
                    <a:pt x="143" y="259"/>
                    <a:pt x="139" y="262"/>
                    <a:pt x="133" y="263"/>
                  </a:cubicBezTo>
                  <a:cubicBezTo>
                    <a:pt x="127" y="264"/>
                    <a:pt x="138" y="274"/>
                    <a:pt x="124" y="270"/>
                  </a:cubicBezTo>
                  <a:cubicBezTo>
                    <a:pt x="110" y="266"/>
                    <a:pt x="61" y="246"/>
                    <a:pt x="46" y="237"/>
                  </a:cubicBezTo>
                  <a:cubicBezTo>
                    <a:pt x="31" y="228"/>
                    <a:pt x="32" y="223"/>
                    <a:pt x="31" y="218"/>
                  </a:cubicBezTo>
                  <a:cubicBezTo>
                    <a:pt x="30" y="213"/>
                    <a:pt x="40" y="212"/>
                    <a:pt x="40" y="206"/>
                  </a:cubicBezTo>
                  <a:cubicBezTo>
                    <a:pt x="40" y="200"/>
                    <a:pt x="35" y="190"/>
                    <a:pt x="29" y="179"/>
                  </a:cubicBezTo>
                  <a:cubicBezTo>
                    <a:pt x="23" y="168"/>
                    <a:pt x="2" y="154"/>
                    <a:pt x="1" y="141"/>
                  </a:cubicBezTo>
                  <a:cubicBezTo>
                    <a:pt x="0" y="128"/>
                    <a:pt x="13" y="110"/>
                    <a:pt x="20" y="102"/>
                  </a:cubicBezTo>
                  <a:cubicBezTo>
                    <a:pt x="27" y="94"/>
                    <a:pt x="39" y="97"/>
                    <a:pt x="46" y="90"/>
                  </a:cubicBezTo>
                  <a:cubicBezTo>
                    <a:pt x="53" y="83"/>
                    <a:pt x="58" y="74"/>
                    <a:pt x="61" y="63"/>
                  </a:cubicBezTo>
                  <a:cubicBezTo>
                    <a:pt x="64" y="52"/>
                    <a:pt x="61" y="36"/>
                    <a:pt x="61" y="26"/>
                  </a:cubicBezTo>
                  <a:cubicBezTo>
                    <a:pt x="61" y="16"/>
                    <a:pt x="50" y="4"/>
                    <a:pt x="58" y="2"/>
                  </a:cubicBezTo>
                  <a:cubicBezTo>
                    <a:pt x="66" y="0"/>
                    <a:pt x="92" y="6"/>
                    <a:pt x="110" y="14"/>
                  </a:cubicBezTo>
                  <a:cubicBezTo>
                    <a:pt x="128" y="22"/>
                    <a:pt x="155" y="45"/>
                    <a:pt x="169" y="50"/>
                  </a:cubicBezTo>
                  <a:cubicBezTo>
                    <a:pt x="183" y="55"/>
                    <a:pt x="185" y="45"/>
                    <a:pt x="194" y="44"/>
                  </a:cubicBezTo>
                  <a:cubicBezTo>
                    <a:pt x="203" y="43"/>
                    <a:pt x="217" y="32"/>
                    <a:pt x="221" y="41"/>
                  </a:cubicBezTo>
                  <a:cubicBezTo>
                    <a:pt x="225" y="50"/>
                    <a:pt x="220" y="85"/>
                    <a:pt x="220" y="96"/>
                  </a:cubicBezTo>
                  <a:close/>
                </a:path>
              </a:pathLst>
            </a:custGeom>
            <a:solidFill>
              <a:srgbClr val="000080">
                <a:alpha val="70195"/>
              </a:srgbClr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Text Box 97"/>
            <p:cNvSpPr txBox="1">
              <a:spLocks noChangeArrowheads="1"/>
            </p:cNvSpPr>
            <p:nvPr/>
          </p:nvSpPr>
          <p:spPr bwMode="auto">
            <a:xfrm>
              <a:off x="7929566" y="5835650"/>
              <a:ext cx="15033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979" tIns="63991" rIns="127979" bIns="63991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>
                  <a:latin typeface="Times New Roman" pitchFamily="18" charset="0"/>
                  <a:cs typeface="Arial" pitchFamily="34" charset="0"/>
                </a:rPr>
                <a:t>Порывы ветра,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>
                  <a:latin typeface="Times New Roman" pitchFamily="18" charset="0"/>
                  <a:cs typeface="Arial" pitchFamily="34" charset="0"/>
                </a:rPr>
                <a:t>м/с</a:t>
              </a:r>
            </a:p>
          </p:txBody>
        </p:sp>
        <p:sp>
          <p:nvSpPr>
            <p:cNvPr id="226" name="Line 63"/>
            <p:cNvSpPr>
              <a:spLocks noChangeShapeType="1"/>
            </p:cNvSpPr>
            <p:nvPr/>
          </p:nvSpPr>
          <p:spPr bwMode="auto">
            <a:xfrm rot="8383354" flipH="1" flipV="1">
              <a:off x="7181853" y="5737225"/>
              <a:ext cx="387350" cy="474663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Oval 64"/>
            <p:cNvSpPr>
              <a:spLocks noChangeArrowheads="1"/>
            </p:cNvSpPr>
            <p:nvPr/>
          </p:nvSpPr>
          <p:spPr bwMode="auto">
            <a:xfrm>
              <a:off x="7246941" y="5891213"/>
              <a:ext cx="255587" cy="2143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978" tIns="45016" rIns="89978" bIns="45016" anchor="ctr"/>
            <a:lstStyle>
              <a:lvl1pPr defTabSz="10588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1058863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105886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105886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105886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0588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0588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0588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0588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solidFill>
                    <a:srgbClr val="000000"/>
                  </a:solidFill>
                  <a:latin typeface="Times New Roman" pitchFamily="18" charset="0"/>
                </a:rPr>
                <a:t>22</a:t>
              </a:r>
            </a:p>
          </p:txBody>
        </p:sp>
        <p:sp>
          <p:nvSpPr>
            <p:cNvPr id="228" name="Text Box 25"/>
            <p:cNvSpPr txBox="1">
              <a:spLocks noChangeArrowheads="1"/>
            </p:cNvSpPr>
            <p:nvPr/>
          </p:nvSpPr>
          <p:spPr bwMode="auto">
            <a:xfrm>
              <a:off x="7005641" y="4797425"/>
              <a:ext cx="642937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ru-RU" altLang="ru-RU" sz="1000">
                  <a:solidFill>
                    <a:srgbClr val="FF3300"/>
                  </a:solidFill>
                  <a:latin typeface="Times New Roman" pitchFamily="18" charset="0"/>
                </a:rPr>
                <a:t>+15…+20С</a:t>
              </a: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ru-RU" altLang="ru-RU" sz="1000">
                  <a:solidFill>
                    <a:srgbClr val="000000"/>
                  </a:solidFill>
                  <a:latin typeface="Times New Roman" pitchFamily="18" charset="0"/>
                </a:rPr>
                <a:t>+2…+7С</a:t>
              </a:r>
            </a:p>
          </p:txBody>
        </p:sp>
        <p:sp>
          <p:nvSpPr>
            <p:cNvPr id="229" name="Text Box 97"/>
            <p:cNvSpPr txBox="1">
              <a:spLocks noChangeArrowheads="1"/>
            </p:cNvSpPr>
            <p:nvPr/>
          </p:nvSpPr>
          <p:spPr bwMode="auto">
            <a:xfrm>
              <a:off x="7910516" y="4752975"/>
              <a:ext cx="10715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979" tIns="63991" rIns="127979" bIns="63991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>
                  <a:latin typeface="Times New Roman" pitchFamily="18" charset="0"/>
                  <a:cs typeface="Arial" pitchFamily="34" charset="0"/>
                </a:rPr>
                <a:t>Температура (</a:t>
              </a:r>
              <a:r>
                <a:rPr lang="ru-RU" altLang="ru-RU" sz="900">
                  <a:solidFill>
                    <a:srgbClr val="FF3300"/>
                  </a:solidFill>
                  <a:latin typeface="Times New Roman" pitchFamily="18" charset="0"/>
                  <a:cs typeface="Arial" pitchFamily="34" charset="0"/>
                </a:rPr>
                <a:t>день</a:t>
              </a:r>
              <a:r>
                <a:rPr lang="ru-RU" altLang="ru-RU" sz="900">
                  <a:latin typeface="Times New Roman" pitchFamily="18" charset="0"/>
                  <a:cs typeface="Arial" pitchFamily="34" charset="0"/>
                </a:rPr>
                <a:t>, ночь)</a:t>
              </a:r>
            </a:p>
          </p:txBody>
        </p:sp>
        <p:sp>
          <p:nvSpPr>
            <p:cNvPr id="230" name="Text Box 97"/>
            <p:cNvSpPr txBox="1">
              <a:spLocks noChangeArrowheads="1"/>
            </p:cNvSpPr>
            <p:nvPr/>
          </p:nvSpPr>
          <p:spPr bwMode="auto">
            <a:xfrm>
              <a:off x="7900991" y="5157788"/>
              <a:ext cx="1368426" cy="744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979" tIns="63991" rIns="127979" bIns="63991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dirty="0">
                  <a:latin typeface="Times New Roman" pitchFamily="18" charset="0"/>
                  <a:cs typeface="Arial" pitchFamily="34" charset="0"/>
                </a:rPr>
                <a:t>Зона низкого атм. давления</a:t>
              </a:r>
              <a:endParaRPr lang="ru-RU" altLang="ru-RU" sz="900" dirty="0">
                <a:solidFill>
                  <a:schemeClr val="accent2"/>
                </a:solidFill>
                <a:latin typeface="Times New Roman" pitchFamily="18" charset="0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400" dirty="0">
                <a:solidFill>
                  <a:schemeClr val="accent2"/>
                </a:solidFill>
                <a:latin typeface="Times New Roman" pitchFamily="18" charset="0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dirty="0">
                  <a:latin typeface="Times New Roman" pitchFamily="18" charset="0"/>
                  <a:cs typeface="Arial" pitchFamily="34" charset="0"/>
                </a:rPr>
                <a:t>Зона высокого атм. давления</a:t>
              </a:r>
              <a:endParaRPr lang="ru-RU" altLang="ru-RU" sz="900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31" name="Freeform 114"/>
            <p:cNvSpPr>
              <a:spLocks/>
            </p:cNvSpPr>
            <p:nvPr/>
          </p:nvSpPr>
          <p:spPr bwMode="auto">
            <a:xfrm>
              <a:off x="7037391" y="5516563"/>
              <a:ext cx="684212" cy="261937"/>
            </a:xfrm>
            <a:custGeom>
              <a:avLst/>
              <a:gdLst>
                <a:gd name="T0" fmla="*/ 2147483646 w 358"/>
                <a:gd name="T1" fmla="*/ 2147483646 h 301"/>
                <a:gd name="T2" fmla="*/ 2147483646 w 358"/>
                <a:gd name="T3" fmla="*/ 2147483646 h 301"/>
                <a:gd name="T4" fmla="*/ 2147483646 w 358"/>
                <a:gd name="T5" fmla="*/ 2147483646 h 301"/>
                <a:gd name="T6" fmla="*/ 2147483646 w 358"/>
                <a:gd name="T7" fmla="*/ 2147483646 h 301"/>
                <a:gd name="T8" fmla="*/ 2147483646 w 358"/>
                <a:gd name="T9" fmla="*/ 2147483646 h 301"/>
                <a:gd name="T10" fmla="*/ 2147483646 w 358"/>
                <a:gd name="T11" fmla="*/ 2147483646 h 301"/>
                <a:gd name="T12" fmla="*/ 2147483646 w 358"/>
                <a:gd name="T13" fmla="*/ 2147483646 h 301"/>
                <a:gd name="T14" fmla="*/ 2147483646 w 358"/>
                <a:gd name="T15" fmla="*/ 2147483646 h 301"/>
                <a:gd name="T16" fmla="*/ 2147483646 w 358"/>
                <a:gd name="T17" fmla="*/ 2147483646 h 301"/>
                <a:gd name="T18" fmla="*/ 2147483646 w 358"/>
                <a:gd name="T19" fmla="*/ 2147483646 h 301"/>
                <a:gd name="T20" fmla="*/ 2147483646 w 358"/>
                <a:gd name="T21" fmla="*/ 2147483646 h 301"/>
                <a:gd name="T22" fmla="*/ 2147483646 w 358"/>
                <a:gd name="T23" fmla="*/ 2147483646 h 301"/>
                <a:gd name="T24" fmla="*/ 2147483646 w 358"/>
                <a:gd name="T25" fmla="*/ 2147483646 h 301"/>
                <a:gd name="T26" fmla="*/ 2147483646 w 358"/>
                <a:gd name="T27" fmla="*/ 2147483646 h 301"/>
                <a:gd name="T28" fmla="*/ 2147483646 w 358"/>
                <a:gd name="T29" fmla="*/ 2147483646 h 301"/>
                <a:gd name="T30" fmla="*/ 2147483646 w 358"/>
                <a:gd name="T31" fmla="*/ 2147483646 h 301"/>
                <a:gd name="T32" fmla="*/ 2147483646 w 358"/>
                <a:gd name="T33" fmla="*/ 2147483646 h 301"/>
                <a:gd name="T34" fmla="*/ 2147483646 w 358"/>
                <a:gd name="T35" fmla="*/ 2147483646 h 301"/>
                <a:gd name="T36" fmla="*/ 2147483646 w 358"/>
                <a:gd name="T37" fmla="*/ 2147483646 h 301"/>
                <a:gd name="T38" fmla="*/ 2147483646 w 358"/>
                <a:gd name="T39" fmla="*/ 2147483646 h 301"/>
                <a:gd name="T40" fmla="*/ 2147483646 w 358"/>
                <a:gd name="T41" fmla="*/ 2147483646 h 301"/>
                <a:gd name="T42" fmla="*/ 2147483646 w 358"/>
                <a:gd name="T43" fmla="*/ 2147483646 h 301"/>
                <a:gd name="T44" fmla="*/ 2147483646 w 358"/>
                <a:gd name="T45" fmla="*/ 2147483646 h 301"/>
                <a:gd name="T46" fmla="*/ 2147483646 w 358"/>
                <a:gd name="T47" fmla="*/ 2147483646 h 301"/>
                <a:gd name="T48" fmla="*/ 2147483646 w 358"/>
                <a:gd name="T49" fmla="*/ 2147483646 h 3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8"/>
                <a:gd name="T76" fmla="*/ 0 h 301"/>
                <a:gd name="T77" fmla="*/ 358 w 358"/>
                <a:gd name="T78" fmla="*/ 301 h 30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8" h="301">
                  <a:moveTo>
                    <a:pt x="220" y="96"/>
                  </a:moveTo>
                  <a:cubicBezTo>
                    <a:pt x="239" y="115"/>
                    <a:pt x="293" y="165"/>
                    <a:pt x="308" y="185"/>
                  </a:cubicBezTo>
                  <a:cubicBezTo>
                    <a:pt x="323" y="205"/>
                    <a:pt x="305" y="208"/>
                    <a:pt x="310" y="219"/>
                  </a:cubicBezTo>
                  <a:cubicBezTo>
                    <a:pt x="315" y="230"/>
                    <a:pt x="334" y="240"/>
                    <a:pt x="340" y="252"/>
                  </a:cubicBezTo>
                  <a:cubicBezTo>
                    <a:pt x="346" y="264"/>
                    <a:pt x="358" y="285"/>
                    <a:pt x="349" y="293"/>
                  </a:cubicBezTo>
                  <a:cubicBezTo>
                    <a:pt x="340" y="301"/>
                    <a:pt x="306" y="301"/>
                    <a:pt x="287" y="300"/>
                  </a:cubicBezTo>
                  <a:cubicBezTo>
                    <a:pt x="268" y="299"/>
                    <a:pt x="257" y="294"/>
                    <a:pt x="236" y="288"/>
                  </a:cubicBezTo>
                  <a:cubicBezTo>
                    <a:pt x="215" y="282"/>
                    <a:pt x="177" y="267"/>
                    <a:pt x="160" y="263"/>
                  </a:cubicBezTo>
                  <a:cubicBezTo>
                    <a:pt x="143" y="259"/>
                    <a:pt x="139" y="262"/>
                    <a:pt x="133" y="263"/>
                  </a:cubicBezTo>
                  <a:cubicBezTo>
                    <a:pt x="127" y="264"/>
                    <a:pt x="138" y="274"/>
                    <a:pt x="124" y="270"/>
                  </a:cubicBezTo>
                  <a:cubicBezTo>
                    <a:pt x="110" y="266"/>
                    <a:pt x="61" y="246"/>
                    <a:pt x="46" y="237"/>
                  </a:cubicBezTo>
                  <a:cubicBezTo>
                    <a:pt x="31" y="228"/>
                    <a:pt x="32" y="223"/>
                    <a:pt x="31" y="218"/>
                  </a:cubicBezTo>
                  <a:cubicBezTo>
                    <a:pt x="30" y="213"/>
                    <a:pt x="40" y="212"/>
                    <a:pt x="40" y="206"/>
                  </a:cubicBezTo>
                  <a:cubicBezTo>
                    <a:pt x="40" y="200"/>
                    <a:pt x="35" y="190"/>
                    <a:pt x="29" y="179"/>
                  </a:cubicBezTo>
                  <a:cubicBezTo>
                    <a:pt x="23" y="168"/>
                    <a:pt x="2" y="154"/>
                    <a:pt x="1" y="141"/>
                  </a:cubicBezTo>
                  <a:cubicBezTo>
                    <a:pt x="0" y="128"/>
                    <a:pt x="13" y="110"/>
                    <a:pt x="20" y="102"/>
                  </a:cubicBezTo>
                  <a:cubicBezTo>
                    <a:pt x="27" y="94"/>
                    <a:pt x="39" y="97"/>
                    <a:pt x="46" y="90"/>
                  </a:cubicBezTo>
                  <a:cubicBezTo>
                    <a:pt x="53" y="83"/>
                    <a:pt x="58" y="74"/>
                    <a:pt x="61" y="63"/>
                  </a:cubicBezTo>
                  <a:cubicBezTo>
                    <a:pt x="64" y="52"/>
                    <a:pt x="61" y="36"/>
                    <a:pt x="61" y="26"/>
                  </a:cubicBezTo>
                  <a:cubicBezTo>
                    <a:pt x="61" y="16"/>
                    <a:pt x="50" y="4"/>
                    <a:pt x="58" y="2"/>
                  </a:cubicBezTo>
                  <a:cubicBezTo>
                    <a:pt x="66" y="0"/>
                    <a:pt x="92" y="6"/>
                    <a:pt x="110" y="14"/>
                  </a:cubicBezTo>
                  <a:cubicBezTo>
                    <a:pt x="128" y="22"/>
                    <a:pt x="155" y="45"/>
                    <a:pt x="169" y="50"/>
                  </a:cubicBezTo>
                  <a:cubicBezTo>
                    <a:pt x="183" y="55"/>
                    <a:pt x="185" y="45"/>
                    <a:pt x="194" y="44"/>
                  </a:cubicBezTo>
                  <a:cubicBezTo>
                    <a:pt x="203" y="43"/>
                    <a:pt x="217" y="32"/>
                    <a:pt x="221" y="41"/>
                  </a:cubicBezTo>
                  <a:cubicBezTo>
                    <a:pt x="225" y="50"/>
                    <a:pt x="220" y="85"/>
                    <a:pt x="220" y="96"/>
                  </a:cubicBezTo>
                  <a:close/>
                </a:path>
              </a:pathLst>
            </a:custGeom>
            <a:solidFill>
              <a:srgbClr val="FF3300">
                <a:alpha val="70195"/>
              </a:srgbClr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Text Box 97"/>
            <p:cNvSpPr txBox="1">
              <a:spLocks noChangeArrowheads="1"/>
            </p:cNvSpPr>
            <p:nvPr/>
          </p:nvSpPr>
          <p:spPr bwMode="auto">
            <a:xfrm>
              <a:off x="6767516" y="4359275"/>
              <a:ext cx="2376488" cy="34131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27979" tIns="63991" rIns="127979" bIns="63991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300">
                  <a:latin typeface="Times New Roman" pitchFamily="18" charset="0"/>
                  <a:cs typeface="Arial" pitchFamily="34" charset="0"/>
                </a:rPr>
                <a:t>Условные обозначения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274529412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4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4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228</Words>
  <Application>Microsoft Office PowerPoint</Application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(АК ЦУКС) АРМ 14 ОД по мониторингу и прогнозированию</dc:creator>
  <cp:lastModifiedBy>dejurniy-tcm</cp:lastModifiedBy>
  <cp:revision>50</cp:revision>
  <dcterms:created xsi:type="dcterms:W3CDTF">2017-10-25T13:09:27Z</dcterms:created>
  <dcterms:modified xsi:type="dcterms:W3CDTF">2018-05-30T08:06:41Z</dcterms:modified>
</cp:coreProperties>
</file>